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D25B82-F175-4263-8384-6C9579B0C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208C00-E681-4454-8C81-3280E7C7B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F249A6-AA46-47B8-B75B-CBF6B0C00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D20847-A644-4FAB-A969-EC4AD3BC2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F13F7A-DF1B-46DD-B02D-111160CF6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A2AE4A-0AA9-4B34-8E12-FF1C85307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99D527-1771-4030-946E-6D027F717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BF1E95-CF35-4308-8141-78718DD6A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E6EC46-3FF3-4F13-94FB-C267620A1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3B1799-916A-4DE8-9C64-4AA750DA0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EDA6F4-8EEA-4E90-A431-6325FAE12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13204611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如何防治和治疗甜椒畸形果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甜椒畸形果的成因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甜椒畸形果的防治方法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甜椒畸形果的治疗方法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防治和治疗甜椒畸形果的注意事项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防治和治疗甜椒畸形果的成功案例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甜椒畸形果的成因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某些品种的甜椒天生更容易产生畸形果。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花器发育不全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植物激素不平衡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如果甜椒的花器发育不全，可能会导致畸形果的出现。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植物激素如生长素和赤霉素的平衡对果实的正常发育至关重要，不平衡可能会导致畸形果。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生理因素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过高或过低的温度都可能影响甜椒的正常生长，导致畸形果的出现。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t="16667" b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温度不适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水分供应不均或过多过少都可能影响甜椒的生长，进而导致畸形果。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水分管理不当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光照不足会影响光合作用的进行，进而影响甜椒的生长和发育。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光照不足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缺乏某些必要的营养元素如硼、钙、钾等，都可能影响甜椒的正常生长，导致畸形果的出现。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某些营养元素如氮、磷的过量供应，也可能导致畸形果的出现。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营养因素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营养元素过量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营养元素缺乏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甜椒畸形果的防治方法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加强田间管理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及时清理田园，去除病株残体，加强灌溉和排水管理，保持土壤湿润适度，有利于减少甜椒畸形果的发生。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选用抗病品种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选择对甜椒畸形果抗性较强的品种，能够降低甜椒畸形果的发生率。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合理密植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根据土壤肥力和气候条件，合理安排甜椒的种植密度，避免过密或过疏，有利于提高植株的通风和光照效果，减少畸形果的产生。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科学施肥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合理施肥能够提高甜椒植株的抗病能力，增施有机肥和磷钾肥，控制氮肥的施用量，避免过量施肥导致植株生长过旺，提高畸形果的发生率。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农业防治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利用天敌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保护和利用天敌昆虫，如瓢虫、草蛉等，能够控制甜椒畸形果的病原菌数量，减少其危害。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使用生物农药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选用对甜椒植株和环境友好的生物农药，如农用链霉素、井冈霉素等，能够有针对性地防治甜椒畸形果的病原菌。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生物防治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科学选药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选择高效、低毒、低残留的化学农药，避免使用高毒、高残留农药，以免对甜椒植株和人畜造成危害。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适时用药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在甜椒植株发病初期及时用药，能够有效地控制甜椒畸形果的病原菌繁殖和扩散，减少其危害。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化学防治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甜椒畸形果的治疗方法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https://d.book118.com/857132046116006043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2024-09-17T12:21:40.007</cp:lastPrinted>
  <dcterms:created xsi:type="dcterms:W3CDTF">2024-09-17T04:21:40Z</dcterms:created>
  <dcterms:modified xsi:type="dcterms:W3CDTF">2024-09-17T04:21:41Z</dcterms:modified>
</cp:coreProperties>
</file>