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E16CB2-B6E8-44EA-A659-888B2E08E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BE8EDF-7B03-4EB2-93DB-648E6D00C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E8CB03-1142-45E8-82EE-24534163B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AEB37F-79CA-4294-B08D-36A9B413E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9712D2-CB75-483A-9E0D-3A20DDC3C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2DFD7B-D99F-4FFE-8F41-5A30AFA4B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6069B6-B78D-4894-972A-81B8C8B99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449BE7-8EA9-4F65-AAB5-25033EAAA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E6E94F-8612-49BE-B7A4-B720990B7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DA82F-AD38-4B0C-A316-98B2CE58D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665DA4-416B-4A66-9535-C4367A7D0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32054136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脐带脱垂病人护理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脐带脱垂病人的评估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脐带脱垂病人的紧急处理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脐带脱垂病人的护理措施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脐带脱垂病人的并发症预防与处理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脐带脱垂病人的健康教育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提高对脐带脱垂的认识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脐带脱垂是一种严重的产科并发症，威胁母婴安全。通过深入了解其发生原因、预防措施和护理方法，有助于提高医护人员和孕妇家属的重视程度。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完善护理流程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针对脐带脱垂病人的护理，需要制定科学合理的护理计划，明确护理目标和措施，确保母婴安全。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570" r="957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脐带脱垂是指脐带通过宫颈进入阴道内，甚至经阴道显露于外阴部。这是一种紧急情况，可能导致胎儿窘迫、窒息甚至死亡。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根据脱垂的程度和时间，脐带脱垂可分为轻度、中度和重度。轻度脱垂指脐带部分进入阴道，中度脱垂指脐带完全进入阴道，重度脱垂则指脐带在宫缩时受到压迫或拉紧。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脐带脱垂的定义和分类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脐带脱垂病人的评估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孕妇一般无自觉症状，通常是在常规产科检查中偶然发现。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胎膜未破时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孕妇可自觉有阴道内异物脱出感，或伴有阴道流水、流血，以及胎动异常等症状。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胎膜已破时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991" r="11991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病史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孕妇有胎膜早破、胎位异常等高危因素。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体征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孕妇自觉阴道内有异物脱出，医生检查可见脐带脱出于宫颈口外，或伴有阴道流水、流血等症状。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辅助检查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B超检查可发现脐带先露或隐性脱垂。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诊断依据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19" r="4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脐带部分脱出于宫颈口外，但尚未影响胎儿血供和氧供。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脐带完全脱出于宫颈口外，或伴有胎儿窘迫等严重并发症。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严重程度评估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重度脱垂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轻度脱垂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脐带脱垂病人的紧急处理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发现脐带脱垂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在孕妇产前检查或分娩过程中，一旦发现脐带脱垂的情况，应立即通知医生。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医生会对孕妇进行快速评估，确定脐带脱垂的严重程度和处理方案。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立即通知医生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保持孕妇平卧位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平卧位重要性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采取平卧位可以避免脐带受到进一步压迫，有助于保持脐带血流通畅。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监测胎心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在平卧位的同时，应持续监测胎心变化，以及孕妇的生命体征。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将孕妇的臀部抬高，通常使用枕头或折叠的毛巾等物品。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抬高臀部方法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抬高臀部可以进一步减轻对脐带的压迫，有助于改善胎儿的氧供。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抬高臀部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氧气吸入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给予孕妇氧气吸入，以提高孕妇血氧饱和度，从而改善胎儿的氧供。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监测胎儿情况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在给予氧气吸入的同时，应持续监测胎儿的心率和胎动情况，以及孕妇的生命体征和症状变化。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给予氧气吸入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https://d.book118.com/857132054136006054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2024-09-29T02:34:54.918</cp:lastPrinted>
  <dcterms:created xsi:type="dcterms:W3CDTF">2024-09-28T18:34:54Z</dcterms:created>
  <dcterms:modified xsi:type="dcterms:W3CDTF">2024-09-28T18:34:56Z</dcterms:modified>
</cp:coreProperties>
</file>