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92F07-37D4-4000-AF76-7394BB5F7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7DCF2-A6E3-42A6-84B1-0858F00B5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E7727-5947-4E42-B924-019AFB4D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BD79D-DB8D-4659-9E5D-373AA7721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5241A-6037-4E83-BF20-6E8A864E7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C4240-3C3E-4B61-BDF5-8AFEE0FB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5B606F-AAA7-4A65-B2DB-1E3992F8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61BF1-F5EE-44B3-AE26-83E0E6F4E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8EF53-549A-4C33-9D59-13363BEE8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F7A04-A04D-4887-8E65-F2D3A0CA5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F00B7-027D-4A3C-BD56-83A13F5A3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321510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公共事业绩效管理与评估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公共事业绩效管理实践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公共事业绩效评估的挑战与对策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公共事业绩效管理的优化与创新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公共事业绩效管理与评估的未来展望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绩效管理是一种系统性的方法，旨在通过设定目标、评估结果和提供反馈，持续改进和提高组织、团队和个人的绩效。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绩效管理的目的是确保组织的目标与战略得以实现，同时激励员工持续改进和提高工作绩效，最终实现组织和个人目标的共同达成。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绩效管理应以组织目标为导向，确保员工个人目标与组织目标相一致。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绩效管理应确保评估过程公平、公正，避免主观偏见和歧视。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绩效管理应提供及时的反馈，帮助员工了解自身绩效表现并改进提高。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绩效管理应是一个持续不断的过程，鼓励员工和组织不断寻求改进和创新。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明确组织、团队和个人的目标，确保目标具有可衡量性、可达成性和挑战性。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定期对员工绩效进行评估，包括工作成果、工作能力、团队合作等方面的考核。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将评估结果及时反馈给员工，帮助员工了解自身优缺点及改进方向。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绩效反馈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根据评估结果，制定改进计划并提供必要的支持和资源，帮助员工提高工作绩效。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绩效改进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通过绩效管理，公共事业组织可以确保服务质量和效率不断提高，满足公众的需求和期望。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提高公共服务质量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绩效管理有助于公共事业组织合理配置资源，提高资源利用效率，避免浪费和不必要的支出。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绩效管理可以提高公共事业组织的透明度和公信力，增强公众对组织的信任和支持。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增强公信力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绩效管理鼓励公共事业组织不断寻求改进和创新，以适应不断变化的社会环境和公众需求。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绩效管理与公共事业的关系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公共事业绩效管理实践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明确公共事业绩效管理的总体目标，如提高服务质量、优化资源配置等。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根据目标设定，选取具有代表性、可量化、可比较的绩效指标，如投入产出比、服务满意度等。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目标设定与指标选择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确定数据收集的渠道和方式，包括政府部门、专业机构、公众调查等。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对收集的数据进行清洗、分类、汇总等处理，确保数据的准确性和完整性。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将公共事业的绩效与同行业、同地区或历史数据进行比较，找出差距和优势。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通过对历史数据的分析，预测公共事业绩效的未来发展趋势。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运用多指标综合评价方法，对公共事业的绩效进行全面、客观的评价。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https://d.book118.com/857132151042006035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2024-09-09T15:04:22.889</cp:lastPrinted>
  <dcterms:created xsi:type="dcterms:W3CDTF">2024-09-09T07:04:22Z</dcterms:created>
  <dcterms:modified xsi:type="dcterms:W3CDTF">2024-09-09T07:04:25Z</dcterms:modified>
</cp:coreProperties>
</file>