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9BA99-ACB2-4FE4-97EF-8233AF35E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1B22E-A451-4666-A87D-1F0F921EC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438B9-2676-46EE-951D-EA8712204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06E30-F53F-4ACE-BE81-102437C48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F7B92-0F87-472F-BD82-CF77EA010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0B3725-6003-40E5-8877-C45509FAF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D3E9DD-9902-4891-BC63-C16177151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1C29D-CC8D-4AE5-BC13-6CF44A870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01C3C-13E1-4010-A613-CFDDBDE6A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D4D59-3419-4586-B617-8B840023B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3B3F4-8D7A-453B-A1D7-A23076DBF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33145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光电显示技术应用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光电显示技术原理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光电显示器件与材料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光电显示技术应用实例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光电显示技术发展趋势与挑战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利用光电效应将电信号转换为可见光信号的技术，涉及光电子学、半导体物理等多个学科领域。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光电显示技术定义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通过控制半导体材料中电子和空穴的复合过程，实现光子的发射和显示。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光电显示技术原理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主要包括液晶显示（LCD）、有机发光显示（OLED）、量子点显示（QLED）等。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光电显示技术分类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光电显示技术概述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广泛应用于手机、电视、电脑、平板等消费电子领域，以及车载显示、智能家居、医疗设备等新兴应用领域。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随着5G、物联网、人工智能等技术的快速发展，光电显示技术市场需求不断增长，未来市场潜力巨大。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柔性显示、透明显示、超高清显示等是光电显示技术的重要发展趋势，将推动产业不断升级和创新。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光电显示技术原理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液晶物理特性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液晶是一种介于液态和固态之间的物质状态，具有独特的光学和电学性质。液晶分子在电场作用下可以发生排列变化，从而控制光的透过与阻挡，实现图像显示。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液晶显示器件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液晶显示器件主要由液晶层、电极、取向膜、偏振片等组成。通过控制电极上的电压，可以改变液晶分子的排列，从而控制光的透过率，实现像素的亮暗变化。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液晶显示优缺点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液晶显示技术具有高分辨率、低功耗、轻薄便携等优点，但同时也存在视角较小、响应速度较慢等缺点。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液晶显示技术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OLED发光原理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OLED（有机发光二极管）是一种自发光显示技术，其发光原理是通过电流驱动有机材料发光。OLED具有自发光的特性，因此不需要背光源，可以实现更轻薄、更省电的设计。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OLED显示器件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OLED显示器件主要由基板、阳极、有机发光层、阴极等组成。当电流通过有机发光层时，会激发其中的有机分子产生可见光。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OLED显示优缺点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OLED显示技术具有高亮度、高对比度、宽视角、快速响应等优点，但同时也存在寿命较短、制造成本较高等缺点。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OLED显示技术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Micro LED发光原理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 LED是一种新型的显示技术，其发光原理是通过电流驱动微米级别的LED芯片发光。由于Micro LED芯片尺寸微小，因此可以实现高分辨率、高亮度的显示效果。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Micro LED显示器件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 LED显示器件主要由基板、Micro LED芯片、驱动电路等组成。通过控制驱动电路上的电流，可以控制Micro LED芯片的亮度，实现像素的亮暗变化。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Micro LED显示优缺点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 LED显示技术具有高分辨率、高亮度、高对比度、快速响应等优点，但同时也存在制造成本较高、技术难度较大等缺点。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Micro LED显示技术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光电显示器件与材料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利用液晶分子的光学特性，通过电场控制液晶分子的排列，从而改变光的透过率，实现图像显示。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液晶显示原理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液晶显示器件类型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包括扭曲向列型（TN）、超扭曲向列型（STN）、薄膜晶体管型（TFT）等。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广泛应用于手机、电视、电脑显示器等消费电子产品，以及工业控制、仪器仪表等专业领域。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液晶显示器件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547" b="165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OLED显示器件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OLED显示原理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采用有机发光材料，在电场作用下实现载流子注入和复合，从而发出可见光。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OLED显示器件类型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包括无源矩阵OLED（PMOLED）和有源矩阵OLED（AMOLED）等。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应用于高端手机、平板电脑、电视等消费电子产品，以及照明、装饰等领域。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92" r="10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未来有望应用于高端手机、可穿戴设备、VR/AR等领域。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 LED显示原理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将微米级别的LED芯片作为像素点，通过控制每个像素点的亮度实现图像显示。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 LED显示器件特点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具有高亮度、高对比度、高分辨率、低功耗等优点，同时可实现透明和柔性显示。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Micro LED显示器件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https://d.book118.com/857133145141006041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2024-09-14T16:33:36.425</cp:lastPrinted>
  <dcterms:created xsi:type="dcterms:W3CDTF">2024-09-14T08:33:36Z</dcterms:created>
  <dcterms:modified xsi:type="dcterms:W3CDTF">2024-09-14T08:33:38Z</dcterms:modified>
</cp:coreProperties>
</file>