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75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42B2F-3072-4FFA-9EAD-8104A030E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06C6C-6A3B-4BC3-B8A0-9F6DB9486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929CD-3C40-43C5-AB9E-B9C59CC3A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5B989-2939-4E7B-8744-187ADA94F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48C7F6-82B9-4715-88C6-24E16B6EF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3EA57A-B26F-4B7A-B611-7D5B9F141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591A2F-C7E7-44F1-9B0B-081CC2E09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47978-86A1-418B-9317-ADC22DB22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50304-EFA2-4B87-BD32-B614D047D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450F7-22CD-4716-A34B-ACC5BD904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14F7F-9E4E-4E6C-85D0-E621E3266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9" name="图片 8" descr="图片4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546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slideLayout" Target="../slideLayouts/slideLayout12.xml" /><Relationship Id="rId5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Layout" Target="../slideLayouts/slideLayout18.xml" /><Relationship Id="rId7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3.xml" /><Relationship Id="rId7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14" Type="http://schemas.openxmlformats.org/officeDocument/2006/relationships/image" Target="../media/image3.jpeg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6.xml" /><Relationship Id="rId7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14" Type="http://schemas.openxmlformats.org/officeDocument/2006/relationships/image" Target="../media/image3.jpeg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7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14" Type="http://schemas.openxmlformats.org/officeDocument/2006/relationships/image" Target="../media/image3.jpeg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8.xml" /><Relationship Id="rId7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14" Type="http://schemas.openxmlformats.org/officeDocument/2006/relationships/image" Target="../media/image3.jpeg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3316406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2419985" y="1632585"/>
            <a:ext cx="8130540" cy="1269365"/>
          </a:xfrm>
          <a:noFill/>
        </p:spPr>
        <p:txBody>
          <a:bodyPr anchor="ctr" anchorCtr="0"/>
          <a:lstStyle/>
          <a:p>
            <a:pPr lvl="0"/>
            <a:r>
              <a:rPr lang="zh-CN" altLang="zh-CN"/>
              <a:t>物联网的可穿戴技术</a:t>
            </a:r>
            <a:endParaRPr lang="zh-CN" altLang="en-US"/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4453255" y="4485640"/>
            <a:ext cx="4064000" cy="119888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/>
              <a:t>汇报人：</a:t>
            </a:r>
            <a:r>
              <a:rPr lang="en-US" altLang="zh-CN"/>
              <a:t>  </a:t>
            </a:r>
            <a:endParaRPr lang="en-US" altLang="zh-CN"/>
          </a:p>
          <a:p>
            <a:pPr>
              <a:lnSpc>
                <a:spcPct val="200000"/>
              </a:lnSpc>
            </a:pPr>
            <a:r>
              <a:rPr lang="zh-CN" altLang="en-US"/>
              <a:t>时间：</a:t>
            </a:r>
            <a:r>
              <a:rPr lang="en-US" altLang="zh-CN"/>
              <a:t>2024</a:t>
            </a:r>
            <a:r>
              <a:rPr lang="zh-CN" altLang="en-US"/>
              <a:t>年</a:t>
            </a:r>
            <a:r>
              <a:rPr lang="en-US" altLang="zh-CN"/>
              <a:t>X</a:t>
            </a:r>
            <a:r>
              <a:rPr lang="zh-CN" altLang="en-US"/>
              <a:t>月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3"/>
          <p:cNvSpPr/>
          <p:nvPr/>
        </p:nvSpPr>
        <p:spPr>
          <a:xfrm>
            <a:off x="765798" y="169696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883920" y="1814195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800"/>
              <a:t>目</a:t>
            </a:r>
            <a:r>
              <a:rPr lang="en-US" altLang="zh-CN" sz="4800"/>
              <a:t>   </a:t>
            </a:r>
            <a:r>
              <a:rPr lang="zh-CN" altLang="en-US" sz="4800"/>
              <a:t>录</a:t>
            </a:r>
            <a:endParaRPr lang="zh-CN" altLang="en-US" sz="4800"/>
          </a:p>
        </p:txBody>
      </p:sp>
      <p:sp>
        <p:nvSpPr>
          <p:cNvPr id="23" name="content"/>
          <p:cNvSpPr txBox="1"/>
          <p:nvPr/>
        </p:nvSpPr>
        <p:spPr>
          <a:xfrm>
            <a:off x="4057015" y="1246505"/>
            <a:ext cx="7692390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介绍物联网的可穿戴技术
第2章  物联网的可穿戴技术在健康监测领域的应用
第3章  物联网的可穿戴技术在智能家居领域的应用
第4章  物联网的可穿戴技术在个人生活中的应用
第5章  物联网的可穿戴技术未来发展趋势
第6章  总结</a:t>
            </a:r>
            <a:endParaRPr lang="zh-CN" altLang="en-US" sz="24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525751" y="309119"/>
            <a:ext cx="15240" cy="623951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01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938466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第1章 介绍物联网的可穿戴技术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可穿戴技术是指集成在衣物、配件或身体上的电子设备，能够实时监测和收集用户的生理数据，并与网络通信进行数据传输和分析。这种技术将人与网络以及其他设备连接起来，实现智能化的生活方式。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什么是物联网的可穿戴技术？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物联网的可穿戴技术的发展历史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331720"/>
            <a:ext cx="270954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传感器技术的出现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53606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20世纪70年代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850900" y="4749800"/>
            <a:ext cx="279336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随着智能手机和互联网的普及，可穿戴技术逐渐兴起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850265" y="395605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近年来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4012565" y="2331720"/>
            <a:ext cx="263842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4013200" y="153797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4002405" y="4749800"/>
            <a:ext cx="280479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4002405" y="395414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189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4301570" y="217511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1242140" y="45646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4222830" y="45798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43065" y="1537970"/>
            <a:ext cx="4323080" cy="36537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439545"/>
            <a:ext cx="2973070" cy="10274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440815"/>
            <a:ext cx="2879090" cy="102616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440180"/>
            <a:ext cx="2689860" cy="10274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441450"/>
            <a:ext cx="2510790" cy="102616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819275"/>
            <a:ext cx="2042795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运动追踪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记录运动数据
分析运动效果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819275"/>
            <a:ext cx="256413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智能家居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远程控制家电
智能化生活环境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540240" y="1819275"/>
            <a:ext cx="253365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智能手表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接收消息通知
监测健康状况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可穿戴技术的应用领域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819275"/>
            <a:ext cx="221742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健康监测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实时监测生理数据
提醒用户定期体检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物联网的可穿戴技术的优势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帮助用户更好地管理健康状况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实时监测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 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 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通过数据分析和反馈，提供个性化的健康建议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提高生活质量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总结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25145" y="2163445"/>
            <a:ext cx="5839460" cy="404685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物联网的可穿戴技术是一种结合传感器、网络和智能化设备的新型技术，可以在健康管理、个人生活等方面发挥重要作用。随着科技的不断发展，可穿戴技术将会更加普及和深入到人们的日常生活中，为用户提供更便捷、智能的生活体验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pic>
        <p:nvPicPr>
          <p:cNvPr id="101" name="图片 100"/>
          <p:cNvPicPr/>
          <p:nvPr/>
        </p:nvPicPr>
        <p:blipFill>
          <a:blip r:embed="rId3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363970" y="647700"/>
            <a:ext cx="5562600" cy="55626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02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938466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第2章 物联网的可穿戴技术在健康监测领域的应用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可穿戴设备在心率监测方面的应用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331720"/>
            <a:ext cx="270954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帮助掌握运动状态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53606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实时监测心率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850900" y="4749800"/>
            <a:ext cx="279336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了解健康指数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850265" y="395605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提供身体健康情况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4012565" y="2331720"/>
            <a:ext cx="263842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制定运动计划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4013200" y="153797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分析运动数据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4002405" y="4749800"/>
            <a:ext cx="280479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4002405" y="395414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189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4301570" y="217511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1242140" y="45646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4222830" y="45798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43065" y="1537970"/>
            <a:ext cx="4323080" cy="36537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可穿戴设备在睡眠监测方面的应用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改善睡眠质量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睡眠深度分析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调整作息时间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睡眠习惯监测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改善睡眠环境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提供睡眠建议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439545"/>
            <a:ext cx="2973070" cy="10274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440815"/>
            <a:ext cx="2879090" cy="102616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440180"/>
            <a:ext cx="2689860" cy="10274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441450"/>
            <a:ext cx="2510790" cy="102616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819275"/>
            <a:ext cx="2042795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健康指数计算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综合分析用户数据
生成健康报告
提供健康方案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819275"/>
            <a:ext cx="256413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预警功能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检测异常数据
提醒用户就医
预防疾病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540240" y="1819275"/>
            <a:ext cx="253365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可穿戴设备在健康数据分析方面的应用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819275"/>
            <a:ext cx="221742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数据收集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心率数据
睡眠时长
步数统计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可穿戴设备能够实时监测用户的运动数据，包括运动轨迹、消耗的卡路里和运动时长。这些数据可以帮助用户更科学地制定运动计划和目标，提高运动效率和成果。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可穿戴设备在运动追踪方面的应用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可穿戴设备在运动追踪方面的应用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331720"/>
            <a:ext cx="270954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包括运动轨迹和消耗的卡路里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53606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实时监测运动数据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850900" y="4749800"/>
            <a:ext cx="279336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帮助用户达成健身目标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850265" y="395605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制定运动计划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4012565" y="2331720"/>
            <a:ext cx="263842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持续激励用户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4013200" y="153797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设定运动时长目标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4002405" y="4749800"/>
            <a:ext cx="280479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4002405" y="395414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189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4301570" y="217511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1242140" y="45646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4222830" y="45798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43065" y="1537970"/>
            <a:ext cx="4323080" cy="36537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03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938466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第3章 物联网的可穿戴技术在智能家居领域的应用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智能手环作为家庭安全监控装置，通过定位和传感器监测家庭成员的活动情况，提供实时报警，有效保障家庭安全。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智能手环在家庭安全监控方面的应用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智能眼镜在家庭环境控制方面的应用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331720"/>
            <a:ext cx="270954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可以连接智能家居设备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53606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远程控制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850900" y="4749800"/>
            <a:ext cx="279336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控制家庭灯光、温度、窗帘等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850265" y="395605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智能调节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4012565" y="2331720"/>
            <a:ext cx="263842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提高家居生活的便捷性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4013200" y="153797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便捷生活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4002405" y="4749800"/>
            <a:ext cx="280479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4002405" y="395414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189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4301570" y="217511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1242140" y="45646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4222830" y="45798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43065" y="1537970"/>
            <a:ext cx="4323080" cy="36537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可穿戴设备在智能医疗方面的应用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25145" y="2163445"/>
            <a:ext cx="5839460" cy="404685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可穿戴设备可以监测慢性疾病患者的生理数据，帮助医生及时调整治疗方案，提高患者治疗效果，实现智能医疗的目标。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pic>
        <p:nvPicPr>
          <p:cNvPr id="101" name="图片 100"/>
          <p:cNvPicPr/>
          <p:nvPr/>
        </p:nvPicPr>
        <p:blipFill>
          <a:blip r:embed="rId3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363970" y="647700"/>
            <a:ext cx="5562600" cy="55626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https://d.book118.com/857133164065006053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6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1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5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4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5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7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8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0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3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4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5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96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97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103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  <p:tag name="KSO_WM_BEAUTIFY_FLAG" val=""/>
</p:tagLst>
</file>

<file path=ppt/tags/tag104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  <p:tag name="KSO_WM_BEAUTIFY_FLAG" val=""/>
</p:tagLst>
</file>

<file path=ppt/tags/tag105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  <p:tag name="KSO_WM_BEAUTIFY_FLAG" val="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1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                                              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19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物联网的可穿戴技术</vt:lpstr>
      <vt:lpstr>目   录</vt:lpstr>
      <vt:lpstr>第1章 介绍物联网的可穿戴技术</vt:lpstr>
      <vt:lpstr> </vt:lpstr>
      <vt:lpstr>物联网的可穿戴技术的发展历史</vt:lpstr>
      <vt:lpstr>可穿戴技术的应用领域</vt:lpstr>
      <vt:lpstr>物联网的可穿戴技术的优势</vt:lpstr>
      <vt:lpstr>总结</vt:lpstr>
      <vt:lpstr>第2章 物联网的可穿戴技术在健康监测领域的应用</vt:lpstr>
      <vt:lpstr>可穿戴设备在心率监测方面的应用</vt:lpstr>
      <vt:lpstr>可穿戴设备在睡眠监测方面的应用</vt:lpstr>
      <vt:lpstr>可穿戴设备在健康数据分析方面的应用</vt:lpstr>
      <vt:lpstr> </vt:lpstr>
      <vt:lpstr>可穿戴设备在运动追踪方面的应用</vt:lpstr>
      <vt:lpstr>第3章 物联网的可穿戴技术在智能家居领域的应用</vt:lpstr>
      <vt:lpstr> </vt:lpstr>
      <vt:lpstr>智能眼镜在家庭环境控制方面的应用</vt:lpstr>
      <vt:lpstr>可穿戴设备在智能医疗方面的应用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2024-09-27T07:14:07.396</cp:lastPrinted>
  <dcterms:created xsi:type="dcterms:W3CDTF">2024-09-26T23:14:07Z</dcterms:created>
  <dcterms:modified xsi:type="dcterms:W3CDTF">2024-09-26T23:14:09Z</dcterms:modified>
</cp:coreProperties>
</file>