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5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2CDD0-C09D-4E4F-B84B-5D178B575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DA634-2605-435B-912C-E152AE40C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3E9EE-ABDD-4677-82AE-1AFD9E019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977F3-67C4-4D0C-A01A-FFB91F816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C50F85-C9A3-48A7-93B4-4D2C91356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50EC4D-3A57-4E20-B0BB-CD18AA075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AB9416-A883-4E4F-A3DD-3654EC0A9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69C4D-E1CB-4F0A-AB8A-139B3E9B6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B02B5-1844-4D79-80AB-C68F6CFC8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3DF59-7301-4AFB-9CC0-8FE21C79F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93B41-C65C-4F43-A00C-1DBC59914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562" r:id="rId2"/>
    <p:sldLayoutId id="2147490563" r:id="rId3"/>
    <p:sldLayoutId id="2147490564" r:id="rId4"/>
    <p:sldLayoutId id="2147490565" r:id="rId5"/>
    <p:sldLayoutId id="2147490566" r:id="rId6"/>
    <p:sldLayoutId id="2147490567" r:id="rId7"/>
    <p:sldLayoutId id="2147490568" r:id="rId8"/>
    <p:sldLayoutId id="2147490569" r:id="rId9"/>
    <p:sldLayoutId id="2147490570" r:id="rId10"/>
    <p:sldLayoutId id="21474905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3504504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眼科病案讨论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眼科病案介绍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眼科病案分析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眼科病案治疗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眼科病案讨论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眼科病案总结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眼科病案介绍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病案来源</a:t>
            </a:r>
            <a:endParaRPr lang="zh-CN" altLang="en-US"/>
          </a:p>
        </p:txBody>
      </p:sp>
      <p:sp>
        <p:nvSpPr>
          <p:cNvPr id="1048910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医院眼科门诊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眼科专科医院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眼科科研机构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眼科学术会议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眼科病历库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眼科患者自述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1048980" name="矩形: 圆角 4"/>
          <p:cNvSpPr/>
          <p:nvPr>
            <p:custDataLst>
              <p:tags r:id="rId2"/>
            </p:custDataLst>
          </p:nvPr>
        </p:nvSpPr>
        <p:spPr>
          <a:xfrm>
            <a:off x="838200" y="3290692"/>
            <a:ext cx="1650724" cy="95817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3"/>
            </p:custDataLst>
          </p:nvPr>
        </p:nvSpPr>
        <p:spPr>
          <a:xfrm>
            <a:off x="930789" y="3489881"/>
            <a:ext cx="1498487" cy="5774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姓名：张三</a:t>
            </a:r>
            <a:endParaRPr lang="zh-CN" altLang="en-US" sz="14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84" name="矩形: 圆角 4"/>
          <p:cNvSpPr/>
          <p:nvPr>
            <p:custDataLst>
              <p:tags r:id="rId4"/>
            </p:custDataLst>
          </p:nvPr>
        </p:nvSpPr>
        <p:spPr>
          <a:xfrm>
            <a:off x="9704246" y="3291301"/>
            <a:ext cx="1650163" cy="95817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5"/>
            </p:custDataLst>
          </p:nvPr>
        </p:nvSpPr>
        <p:spPr>
          <a:xfrm>
            <a:off x="9797445" y="3490491"/>
            <a:ext cx="1498487" cy="5774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62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症状：视力下降、眼干涩、眼疲劳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88" name="矩形: 圆角 4"/>
          <p:cNvSpPr/>
          <p:nvPr>
            <p:custDataLst>
              <p:tags r:id="rId6"/>
            </p:custDataLst>
          </p:nvPr>
        </p:nvSpPr>
        <p:spPr>
          <a:xfrm>
            <a:off x="7931037" y="3291911"/>
            <a:ext cx="1650163" cy="95817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7"/>
            </p:custDataLst>
          </p:nvPr>
        </p:nvSpPr>
        <p:spPr>
          <a:xfrm>
            <a:off x="8006571" y="3491100"/>
            <a:ext cx="1498487" cy="5774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病史：近视、干眼症</a:t>
            </a:r>
            <a:endParaRPr lang="zh-CN" altLang="en-US" sz="14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92" name="矩形: 圆角 4"/>
          <p:cNvSpPr/>
          <p:nvPr>
            <p:custDataLst>
              <p:tags r:id="rId8"/>
            </p:custDataLst>
          </p:nvPr>
        </p:nvSpPr>
        <p:spPr>
          <a:xfrm>
            <a:off x="6157828" y="3292520"/>
            <a:ext cx="1650163" cy="95817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9"/>
            </p:custDataLst>
          </p:nvPr>
        </p:nvSpPr>
        <p:spPr>
          <a:xfrm>
            <a:off x="6233970" y="3491709"/>
            <a:ext cx="1498487" cy="5774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职业：程序员</a:t>
            </a:r>
            <a:endParaRPr lang="zh-CN" altLang="en-US" sz="14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96" name="矩形: 圆角 4"/>
          <p:cNvSpPr/>
          <p:nvPr>
            <p:custDataLst>
              <p:tags r:id="rId10"/>
            </p:custDataLst>
          </p:nvPr>
        </p:nvSpPr>
        <p:spPr>
          <a:xfrm>
            <a:off x="4384619" y="3293129"/>
            <a:ext cx="1650163" cy="95817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11"/>
            </p:custDataLst>
          </p:nvPr>
        </p:nvSpPr>
        <p:spPr>
          <a:xfrm>
            <a:off x="4460761" y="3492927"/>
            <a:ext cx="1498487" cy="5774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性别：男</a:t>
            </a:r>
            <a:endParaRPr lang="zh-CN" altLang="en-US" sz="14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00" name="矩形: 圆角 4"/>
          <p:cNvSpPr/>
          <p:nvPr>
            <p:custDataLst>
              <p:tags r:id="rId12"/>
            </p:custDataLst>
          </p:nvPr>
        </p:nvSpPr>
        <p:spPr>
          <a:xfrm>
            <a:off x="2611409" y="3293738"/>
            <a:ext cx="1650163" cy="95817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02" name="正文"/>
          <p:cNvSpPr txBox="1"/>
          <p:nvPr>
            <p:custDataLst>
              <p:tags r:id="rId13"/>
            </p:custDataLst>
          </p:nvPr>
        </p:nvSpPr>
        <p:spPr>
          <a:xfrm>
            <a:off x="2687552" y="3492927"/>
            <a:ext cx="1498487" cy="5774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年龄：35岁</a:t>
            </a:r>
            <a:endParaRPr lang="zh-CN" altLang="en-US" sz="14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病情概述</a:t>
            </a:r>
            <a:endParaRPr lang="zh-CN" altLang="en-US"/>
          </a:p>
        </p:txBody>
      </p:sp>
      <p:sp>
        <p:nvSpPr>
          <p:cNvPr id="1049038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检查结果：眼底检查发现视网膜脱离，眼压升高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患者年龄：45岁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主诉：视力下降，眼痛，眼红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诊断：视网膜脱离，青光眼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治疗方案：手术治疗，药物控制眼压，定期复查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眼科病案分析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病因分析</a:t>
            </a:r>
            <a:endParaRPr lang="zh-CN" altLang="en-US"/>
          </a:p>
        </p:txBody>
      </p:sp>
      <p:sp>
        <p:nvSpPr>
          <p:cNvPr id="104914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眼部感染：细菌、病毒等微生物感染可能导致眼部疾病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遗传因素：某些眼科疾病具有遗传性，如青光眼、白内障等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环境因素：长期暴露于紫外线、蓝光等环境中，可能导致眼部疾病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眼部外伤：眼部受到外力撞击、刺伤等可能导致眼部疾病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病理生理机制</a:t>
            </a:r>
            <a:endParaRPr lang="zh-CN" altLang="en-US"/>
          </a:p>
        </p:txBody>
      </p:sp>
      <p:sp>
        <p:nvSpPr>
          <p:cNvPr id="104921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生理功能：影响视力、视觉质量、眼部健康等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病理变化：眼部组织、细胞、血管等发生病变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病因：遗传、环境、生活习惯等因素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眼部疾病：包括近视、远视、散光、青光眼等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诊断依据</a:t>
            </a:r>
            <a:endParaRPr lang="zh-CN" altLang="en-US"/>
          </a:p>
        </p:txBody>
      </p:sp>
      <p:sp>
        <p:nvSpPr>
          <p:cNvPr id="104927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病史：患者主诉、既往病史、家族史等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临床表现：眼部症状、体征、视力、眼压等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辅助检查：眼科检查、影像学检查、实验室检查等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9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鉴别诊断：与其他眼科疾病的鉴别诊断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鉴别诊断</a:t>
            </a:r>
            <a:endParaRPr lang="zh-CN" altLang="en-US"/>
          </a:p>
        </p:txBody>
      </p:sp>
      <p:sp>
        <p:nvSpPr>
          <p:cNvPr id="104933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鉴别诊断方法：包括临床检查、实验室检查、影像学检查等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眼科病案分析：对眼科疾病的诊断和鉴别诊断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常见眼科疾病：如近视、远视、散光、青光眼等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鉴别诊断要点：根据患者的症状、体征、病史等进行综合分析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眼科病案治疗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https://d.book118.com/857135045040006044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1_1"/>
  <p:tag name="KSO_WM_UNIT_INDEX" val="1_1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6_1"/>
  <p:tag name="KSO_WM_UNIT_INDEX" val="1_6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5_1"/>
  <p:tag name="KSO_WM_UNIT_INDEX" val="1_5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4_1"/>
  <p:tag name="KSO_WM_UNIT_INDEX" val="1_4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3_1"/>
  <p:tag name="KSO_WM_UNIT_INDEX" val="1_3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2_1"/>
  <p:tag name="KSO_WM_UNIT_INDEX" val="1_2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眼科病案讨论</vt:lpstr>
      <vt:lpstr>目录</vt:lpstr>
      <vt:lpstr>眼科病案介绍</vt:lpstr>
      <vt:lpstr>病案来源</vt:lpstr>
      <vt:lpstr>患者基本信息</vt:lpstr>
      <vt:lpstr>病情概述</vt:lpstr>
      <vt:lpstr>眼科病案分析</vt:lpstr>
      <vt:lpstr>病因分析</vt:lpstr>
      <vt:lpstr>病理生理机制</vt:lpstr>
      <vt:lpstr>诊断依据</vt:lpstr>
      <vt:lpstr>鉴别诊断</vt:lpstr>
      <vt:lpstr>眼科病案治疗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2024-09-18T12:46:00.816</cp:lastPrinted>
  <dcterms:created xsi:type="dcterms:W3CDTF">2024-09-18T04:46:00Z</dcterms:created>
  <dcterms:modified xsi:type="dcterms:W3CDTF">2024-09-18T04:46:02Z</dcterms:modified>
</cp:coreProperties>
</file>