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B25AB-35EA-4422-B302-3E67074B6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4AEE0B-A85F-4011-964D-5615E733A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AD917B-0409-48EB-8C14-7722C548D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C9D8EB-8729-4AD7-99B1-BA90B4AA1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0C0C69-D652-4EC7-80B3-0FFE97C23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95F789-0112-4007-A521-53A459E35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76647A-C60F-4385-8709-FC10CD1B2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E76F24-5BAA-403D-83EA-89704175A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704387-7B75-403B-94B6-F7B51B8FB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46D32-D176-4F84-A056-21A53ED04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C41323-78E6-4895-9279-697AE47C1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13613201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质量职责权限管理制度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质量权限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质量职责权限管理制度的实施与效果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质量管理体系概述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质量管理体系是一套系统化、结构化的管理方法，用于确保产品或服务的质量符合规定的要求。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是一种全面管理的方式，它涉及到组织内部各个层面的活动，包括产品开发、采购、生产、销售等。它通过制定明确的质量方针和质量目标，以及实施有效的质量控制和质量保证措施，来确保产品或服务的质量符合规定的要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质量管理体系的重要性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质量管理体系对于组织来说具有重要意义，它能够提高产品质量、增强客户满意度、提升组织竞争力。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能够帮助组织系统地管理各种与质量相关的活动，确保产品或服务的质量符合客户和法律法规的要求。通过实施质量管理体系，组织可以提高产品质量，减少缺陷和投诉，增强客户满意度。此外，质量管理体系还可以帮助组织提升自身的管理水平，提高工作效率，降低成本，从而增强组织的市场竞争力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质量管理体系由若干要素构成，包括组织结构、职责权限、程序、过程和资源等。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4125" r="24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组织结构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375" r="19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质量管理体系由以下几个要素构成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明确组织内部各部门的职责和权限，建立清晰的质量管理组织架构。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质量管理体系的构成要素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4065" r="2406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明确各级人员和部门的职责权限，确保质量管理工作的有效实施。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职责权限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制定质量管理工作的流程和规范，包括质量策划、质量控制、质量保证和质量改进等方面的程序。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程序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识别并确定产品或服务实现过程中的关键环节，确保这些过程得到有效控制和管理。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过程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提供必要的人力、物力和财力资源，以确保质量管理体系的有效运行。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5. 资源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质量管理体系的构成要素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质量职责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最高管理者应明确组织的质量方针和目标，并确保其在组织内部得到有效传达和实施。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制定和批准质量方针和目标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提供资源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建立组织架构和分配职责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建立沟通机制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最高管理者需提供足够的资源，包括人力、物力、财力等，以确保质量管理体系的有效运行。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最高管理者需明确各级管理人员和员工的职责和权限，并确保其合理分配。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最高管理者应建立有效的沟通机制，以确保质量管理体系的有效运行和持续改进。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最高管理者的职责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制定具体目标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组织协调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中层管理者的职责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8487" r="848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中层管理者应根据组织的目标，制定具体的质量目标，并确保其可测量和可达成。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中层管理者需协调各部门的工作，以确保质量管理体系的顺畅运行。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中层管理者需负责培训员工，提高员工的质量意识和技能水平。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中层管理者需定期对所辖部门的质量管理体系进行监督检查，以确保其符合标准和要求。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基层员工应遵守组织的规定和流程，确保产品和服务的质量符合要求。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遵守规定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基层员工需不断提高自身的技能水平，以适应组织发展的需要。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提高技能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基层员工应积极参与质量改进活动，提出改进意见和建议。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参与改进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基层员工应及时反馈生产过程中出现的质量问题，以便组织及时采取措施进行改进。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反馈问题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基层员工的职责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质量权限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https://d.book118.com/857136132014006051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2024-09-23T23:03:34.010</cp:lastPrinted>
  <dcterms:created xsi:type="dcterms:W3CDTF">2024-09-23T15:03:34Z</dcterms:created>
  <dcterms:modified xsi:type="dcterms:W3CDTF">2024-09-23T15:03:36Z</dcterms:modified>
</cp:coreProperties>
</file>