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558E0-1ABA-4F23-880A-5F488992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58BBD-03E0-47E5-9F9F-B4E029DF7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E56DA-5D35-4B0F-B312-48878F4A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D3596-2175-4185-AA4C-6D58FFF23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CF434-CC6C-4076-8A03-8E93B77D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FD078-8273-4FEA-86F9-582141E61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1FA1C-C49B-49F4-8FF4-D1994584E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04C06-910B-476E-A47A-72C630A32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2FE4F-A785-4794-A981-ECF66429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2E57E-C4A3-4799-98AC-362AEF91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A0E18-92F5-4237-9BA9-10D3AAFB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6134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服装网店市场概述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服装网店品牌建设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服装网店用户体验优化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服装网店客户关系管理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随着互联网的普及，服装网店开始出现，主要以展示和销售线下实体店已有的服装为主。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服装网店逐渐增多，开始出现品牌化、专业化趋势，线上购物体验逐渐完善。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服装网店市场进入稳定期，品牌竞争加剧，个性化、定制化需求成为主流。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服装网店市场的发展历程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服装网店已经成为消费者购买服装的重要渠道之一，线上购物体验不断提升，品牌化、个性化、定制化成为竞争焦点。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未来服装网店将更加注重用户体验和个性化服务，智能化、社交化、线上线下融合将成为行业发展的新方向。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服装网店市场的现状与趋势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明确目标消费者群体，根据其需求和喜好进行产品设计和定位。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在市场上寻找并突出自身产品的独特卖点，与竞争对手区分开来。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根据产品的成本加上预期的利润来制定价格。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根据竞争对手的价格来制定自己的价格，以保持竞争优势。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29" r="243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利用电商平台、社交媒体等线上渠道进行销售和推广。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与实体店合作，将产品展示和销售延伸至线下。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在特定时间段内提供折扣，吸引消费者购买。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将多个商品组合在一起销售，以增加销售额。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服装网店品牌建设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明确网店的目标客户群体，如年龄、性别、职业、消费水平等，以便更好地满足客户需求。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根据目标客户群体的喜好和需求，确定网店的产品风格，如时尚、休闲、运动等。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根据产品风格和目标市场，制定合理的价格策略，确保产品价格与市场需求相匹配。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提供专业、友好的客户服务，解决客户疑问，提升客户满意度。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店铺装修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设计简洁、美观的店铺界面，提升客户购物体验。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产品图片与描述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提供高质量的产品图片和详细的产品描述，确保客户对产品的认知准确无误。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https://d.book118.com/857136134151006051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2024-09-25T02:42:33.611</cp:lastPrinted>
  <dcterms:created xsi:type="dcterms:W3CDTF">2024-09-24T18:42:33Z</dcterms:created>
  <dcterms:modified xsi:type="dcterms:W3CDTF">2024-09-24T18:42:35Z</dcterms:modified>
</cp:coreProperties>
</file>