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3BA58-B275-46D2-8653-2AE07E7C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46C48-35F8-48D9-A85B-B256FB1E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D1E14-14C4-43CB-B1CF-9F715C7E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5F28C-39C6-487C-B563-B121C7640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65698-1B28-4462-89B5-057095E6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09B2C-EB4E-4FE8-AAE2-A76B6EF3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92E34-673B-4EBA-91A0-A2D96E16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9A3E0-E41E-4A89-9E2C-F046D4A2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7EDB8-116F-46D8-8A31-E1E72638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C0280-9848-4174-9E37-780906F9B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A869C-2773-4F50-A62D-CF6A1DB32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0124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工艺设备设计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工艺安全设计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工艺设计案例分析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781" r="457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指根据生产需求，对生产流程、工艺、设备、工具等进行规划、设计的过程。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提高生产效率，降低生产成本，提升产品质量，满足市场需求。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工艺设计过程中需要不断尝试和优化，从而推动相关技术的创新和发展。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合理的工艺设计能显著提高生产效率，缩短生产周期，降低生产成本。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通过优化工艺流程和参数，可以提升产品质量，满足客户要求。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遵循科学原理，合理安排生产流程和工艺。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在满足生产需求的前提下，尽可能降低成本。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考虑环保要求，合理选用绿色、环保的材料、工艺和设备。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确保生产过程的安全，预防事故发生。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08" r="45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工艺流程设计是指根据产品需求和生产条件，制定一套合理的生产工艺方案，以满足生产需求的过程。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它涉及到对生产过程中的各个环节进行分析、规划和优化，以确保生产过程的高效、稳定和安全。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工艺流程设计的方法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工艺流程设计的方法包括流程图法、模块化设计、仿真模拟等。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仿真模拟是通过建立数学模型或计算机模型来模拟生产过程，通过模拟结果来评估和优化设计方案。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模块化设计是将整个工艺流程划分为若干个模块，对每个模块进行独立设计，最后再将它们组合在一起，这种方法可以提高设计的效率和可维护性。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流程图法是一种常用的设计方法，它通过绘制流程图来描述生产过程中的各个环节和操作，便于分析和优化。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工艺流程设计的优化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工艺流程设计的优化主要包括操作优化、设备优化和布局优化等方面。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操作优化是对生产过程中的各个操作进行优化，以提高生产效率、降低能耗和减少环境污染。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设备优化是对生产设备进行改进或更换，以提高设备的性能和效率，降低维护成本。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布局优化是对生产车间或生产线进行合理布局，以提高物料流动效率和人员工作效率。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工艺设备设计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https://d.book118.com/857140124033006031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2024-09-03T07:09:21.171</cp:lastPrinted>
  <dcterms:created xsi:type="dcterms:W3CDTF">2024-09-02T23:09:21Z</dcterms:created>
  <dcterms:modified xsi:type="dcterms:W3CDTF">2024-09-02T23:09:23Z</dcterms:modified>
</cp:coreProperties>
</file>