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84C9-BBF3-4ABE-BCC0-EAAA5287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CEEBD-B500-426B-80B6-109C374A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9705-FF47-42DB-B0F3-CC9606BF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6A8A6-D6EF-4391-9CD2-741D4815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6304D-97BD-4F19-B325-27954D96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2CC01-3267-4375-A963-8D76138C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F51F8-D18D-42A5-BD18-BE40AAF9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21E1B-466D-4A13-AE6A-2D8005BE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2D991-9F32-4AC1-AA68-AF12F3D5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AD364-E7C9-42EA-A9D8-BB369E3D5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D67F-D6B2-4F6A-90DF-B4FD80C1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113415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风湿免疫疾病的影响因素及预测方法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风湿免疫疾病的预测方法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风湿免疫疾病的影响因素与预测方法的关系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风湿免疫疾病的预防和治疗策略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风湿免疫疾病的概述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风湿免疫疾病是一类涉及关节、肌肉、骨骼及周围软组织等部位的慢性疾病，主要包括类风湿性关节炎、系统性红斑狼疮、强直性脊柱炎等。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这类疾病具有病程长、反复发作、致残率高等特点，严重影响患者的生活质量和身体健康。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提高风湿免疫疾病的诊疗水平，改善患者的生活质量，减轻社会和家庭的经济负担。同时，为相关药物的研发和治疗策略的制定提供理论支持。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通过对风湿免疫疾病的影响因素进行深入分析，建立有效的预测模型，为疾病的早期发现、诊断和治疗提供科学依据。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HLA基因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风湿免疫疾病具有家族聚集性，家族中有患者的人群患病风险增加。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某些基因变异可能导致个体对风湿免疫疾病的易感性增加。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人类白细胞抗原（HLA）基因与风湿免疫疾病的关联性强，特定HLA等位基因可增加患病风险。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某些病毒、细菌等感染可能触发风湿免疫疾病的发病。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吸烟是风湿免疫疾病的一个重要危险因素，与疾病活动度和严重程度相关。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长期接触某些环境污染物，如重金属、有机溶剂等，可能增加患病风险。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风湿免疫疾病患者存在免疫系统失调，包括T细胞、B细胞等免疫细胞的异常活化和功能异常。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98" r="1259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免疫失调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患者体内可产生针对自身组织的抗体，导致组织损伤和炎症反应。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风湿免疫疾病患者体内炎症介质水平升高，如细胞因子、趋化因子等，参与疾病的发病过程。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某些风湿免疫疾病好发于特定年龄段或性别，如类风湿性关节炎好发于女性。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地域与种族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不同地域和种族的风湿免疫疾病发病率和患病类型存在差异。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长期的心理压力、焦虑、抑郁等心理因素可能对风湿免疫疾病的发病和病程产生影响。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风湿免疫疾病的预测方法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关节疼痛、肿胀、活动受限等是风湿免疫疾病的常见表现，这些症状的出现和严重程度可用于预测疾病的发展。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红斑、皮疹、溃疡等皮肤症状也是风湿免疫疾病的特征之一，观察皮肤症状的变化有助于预测疾病的活动度。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发热、乏力、体重下降等全身症状可反映风湿免疫疾病的全身性炎症反应，这些症状的变化可用于预测疾病的严重程度。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类风湿因子（RF）、抗环瓜氨酸肽抗体（CCP）等自身抗体的检测可用于预测类风湿性关节炎的发病和疾病活动性。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血沉（ESR）、C反应蛋白（CRP）等炎症指标可反映风湿免疫疾病的炎症程度，这些指标的变化可用于预测疾病的活动性和治疗效果。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T细胞、B细胞等免疫细胞在风湿免疫疾病中发挥重要作用，检测这些细胞的数量和功能有助于预测疾病的发展和治疗反应。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免疫学指标预测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https://d.book118.com/857141134156006041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2024-09-14T21:07:31.607</cp:lastPrinted>
  <dcterms:created xsi:type="dcterms:W3CDTF">2024-09-14T13:07:31Z</dcterms:created>
  <dcterms:modified xsi:type="dcterms:W3CDTF">2024-09-14T13:07:33Z</dcterms:modified>
</cp:coreProperties>
</file>