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4E9A4-29C8-44F9-BAD2-E6464CF76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3B4DA-B22D-4FD1-8FAB-73E7E6C4D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C3FE0-927C-4F3A-9FD9-408186C4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76033-FE33-40F7-9FE7-9C63E4E1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817F2-347B-439E-B4AB-53D6DFBE5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FF875-6B39-4D45-A8DC-D8A81805A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75EC6-E5FA-4FAB-88FC-FB398897C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B5321-6A41-4ADF-B121-4164CCFDA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65961-6C0E-4542-A940-38DDCBB79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3967C-2192-4C3D-AACA-07E35CB33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3280C-632E-4376-BFB0-8DE59FC8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42021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新生儿护理用具创新小发明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新生儿护理用具创新小发明的背景和意义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新生儿护理用具创新小发明的种类和特点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新生儿护理用具创新小发明的应用场景和优势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新生儿护理用具创新小发明的挑战和解决方案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新生儿护理用具创新小发明的未来发展趋势和展望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新生儿护理用具创新小发明的背景和意义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新生儿护理需求日益增长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随着家庭对新生儿护理的重视程度不断提高，市场对新生儿护理用具的需求也在不断增长。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传统护理用具的局限性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传统的护理用具在功能、使用便利性等方面存在不足，无法满足现代家庭对新生儿护理的需求。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技术进步推动创新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科技的不断发展为新生儿护理用具的创新提供了可能，如新材料、智能传感器等技术的应用，为护理用具的升级换代提供了技术支持。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81" r="163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创新小发明能够简化护理过程，减轻家长的护理负担，提高护理效率。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通过改进护理用具的设计和功能，可以更好地满足新生儿的生理和心理需求，提升护理质量。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新生儿护理用具的创新小发明能够推动相关产业的升级和发展，促进产业链的完善和优化。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优质的护理用具能够增强家庭对新生儿护理的信心和能力，提高家庭的幸福感和满足感。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增强家庭幸福感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新生儿护理用具创新小发明的种类和特点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实时监测宝宝体温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智能温度计可以实时监测宝宝的体温，通过手机APP实时查看数据，一旦发现体温异常，立即提醒家长，有效预防宝宝因体温过高或过低而出现危险。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智能温度计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解放妈妈的双手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自动喂奶器能够自动完成冲奶、喂奶、清洗等一系列动作，让妈妈在照顾宝宝的同时，也能够得到一定的休息，提高喂养效率。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自动喂奶器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2" r="26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总结词：安全舒适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详细描述：智能婴儿床具备多种智能功能，如摇晃、音乐播放、温度调节等，能够模拟妈妈的怀抱，给宝宝带来安全感和舒适感，同时也能有效避免因家长疏忽而造成的安全事故。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智能婴儿床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总结词：快速便捷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详细描述：智能尿布更换器能够自动检测宝宝的尿布是否干净，一旦脏了，立即提醒家长更换尿布。通过特殊的结构设计，能够快速便捷地更换尿布，有效减轻家长的负担。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智能尿布更换器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https://d.book118.com/857142021166006043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2024-09-18T01:23:40.728</cp:lastPrinted>
  <dcterms:created xsi:type="dcterms:W3CDTF">2024-09-17T17:23:40Z</dcterms:created>
  <dcterms:modified xsi:type="dcterms:W3CDTF">2024-09-17T17:23:42Z</dcterms:modified>
</cp:coreProperties>
</file>