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6291CC-D8F0-4F37-8E2D-B06C338752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1A2BF5-F5F8-47EB-9F1A-4535ACF265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242606-FDB8-4B0E-B608-BCB4496B09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40F825-B03E-4663-8E06-3402AD929C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AB0A7A-F906-40FB-975F-087C1AA25E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8C9D0E2-E8C2-4307-94B0-53527442C8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07CF52-BCC6-4415-983A-6E0A4E08FA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106983-AA8A-4A4F-A6C5-000946501A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7D5183-EEDE-430A-A6A8-8068720448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7DF242-388E-4657-B271-80A38BD821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5B00B2-71E7-4EE9-8EA6-841E620CB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714305504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solidFill>
                <a:latin typeface="Microsoft Yahei"/>
                <a:ea typeface="Microsoft Yahei"/>
                <a:cs typeface="Microsoft Yahei"/>
              </a:rPr>
              <a:t>心理健康时政热点分析</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心理健康时政热点概述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心理健康政策分析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心理健康问题成因分析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心理健康问题解决策略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心理健康问题案例研究</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心理健康时政热点概述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3708" b="3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心理健康意识普及程度低</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公众对心理健康的认识和重视程度有待提高，缺乏有效的心理健康教育和宣传。</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青少年心理健康问题</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随着社会压力和竞争的加剧，青少年心理健康问题日益突出，如焦虑、抑郁等。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心理健康服务资源不足</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当前心理健康服务资源紧张，难以满足日益增长的需求。</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当前热点问题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家庭教育和学校教育的缺失</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家庭教育方式和学校教育环境对青少年的心理健康发展有着重要影响，但目前存在一些问题和不足。</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医疗保障体系不完善</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当前医疗保障体系在心理健康服务方面存在短板，无法满足患者的需求。</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社会竞争压力加大</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随着社会竞争的加剧，人们面临的压力越来越大，心理健康问题逐渐增多。</a:t>
            </a:r>
          </a:p>
        </p:txBody>
      </p:sp>
      <p:pic>
        <p:nvPicPr>
          <p:cNvPr id="8" name="Picture 8"/>
          <p:cNvPicPr>
            <a:picLocks noChangeAspect="1"/>
          </p:cNvPicPr>
          <p:nvPr/>
        </p:nvPicPr>
        <p:blipFill>
          <a:blip r:embed="rId2"/>
          <a:srcRect l="14667" r="14667"/>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热点问题背景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政策支持力度加大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政府将进一步加大对心理健康领域的政策支持力度，推动相关服务的普及和发展。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社会关注度提高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随着心理健康问题的日益突出，社会对心理健康的关注度将不断提高，促进相关话题的普及和讨论。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服务模式创新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未来将出现更多创新的心理健康服务模式，如线上咨询、远程诊疗等，以满足不同人群的需求。</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热点问题发展趋势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心理健康政策分析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1" r="310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75" r="3097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政府在制定心理健康政策时，应充分考虑不同地区和不同人群的需求，制定具有针对性和可操作性的政策。</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政策制定</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政策执行过程中，应加强监督和评估，确保政策得到有效执行，同时及时发现和解决政策执行中存在的问题。</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政策执行</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政策制定与执行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评估指标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建立科学的评估指标体系，对政策效果进行客观、全面的评估。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评估方法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采用多种评估方法，包括定量分析和定性分析，确保评估结果的准确性和可靠性。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评估结果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根据评估结果，及时调整和完善政策，提高政策的针对性和有效性。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政策效果评估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政策建议与改进</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政策建议</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针对当前政策的不足和问题，提出具体的政策建议，为政府决策提供参考。</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政策改进</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根据实际情况和评估结果，对现有政策进行改进和完善，提高政策的实施效果和社会效益。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solidFill>
                <a:latin typeface="Microsoft Yahei"/>
                <a:ea typeface="Microsoft Yahei"/>
                <a:cs typeface="Microsoft Yahei"/>
              </a:rPr>
              <a:t>心理健康问题成因分析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现代社会竞争激烈，人们面临工作压力、学业压力等多种压力，长期处于高压状态可能导致心理问题。</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竞争压力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社交媒体的普及使得人们过度依赖虚拟社交，缺乏现实生活中的交流和互动，影响心理健康。</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社交媒体的影响</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0000" b="10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社会对心理健康问题的关注和支持不足，缺乏有效的心理疏导和干预机制。</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社会支持不足</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社会因素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https://d.book118.com/857143055046006051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2024-09-24T07:27:23.381</cp:lastPrinted>
  <dcterms:created xsi:type="dcterms:W3CDTF">2024-09-23T23:27:23Z</dcterms:created>
  <dcterms:modified xsi:type="dcterms:W3CDTF">2024-09-23T23:27:25Z</dcterms:modified>
</cp:coreProperties>
</file>