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FB946-9DB8-454C-A98D-B2EE66D48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5686D-38C2-474E-9BB1-9C557E53D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2AA31-E175-46B4-9E3C-D7C88E1DB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CBA2C-8C44-42DC-A0C8-B5109649E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19D961-98BA-4CD0-A28F-044D5D54B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C3A1AB-60F1-4525-BA72-1C50A8572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CAC79F-5F24-48E1-82F7-9710C2799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10D07-9C5D-4B07-9E2F-5E5DAD91A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9C545-FEC8-4D2D-BE37-E9B51D0A0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59163-AB39-4EAA-AD73-7B1BE7033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AAECC-1E5F-4505-B8CE-A9AEA426D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44100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研发合作与知识产权共享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研发合作与知识产权共享概述
 合作研发的优势与挑战
 知识产权共享的意义与模式
 国内外研发合作与知识产权共享现状
 研发合作与知识产权共享的法律框架
 企业间研发合作与知识产权共享实践
 研发合作与知识产权共享的风险防控
 未来展望与建议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研发合作与知识产权共享概述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研发合作与知识产权共享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研发合作与知识产权共享概述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1.研发合作的重要性：随着科技发展的全球化，企业、研究机构间的研发合作日益成为推动科技创新的重要手段。通过共享资源、技术和知识，合作研发可以减少成本，提高研发效率，共同攻克技术难题。</a:t>
            </a:r>
          </a:p>
          <a:p>
            <a:r>
              <a:t>2.知识产权共享的挑战：合作研发涉及知识产权的共享问题，这既是合作的关键，也是难点。知识产权的归属、使用、转让等问题需要在合作初期就明确，以避免后期纠纷。</a:t>
            </a:r>
          </a:p>
          <a:p>
            <a:r>
              <a:t>3.发展趋势：随着技术的不断进步和全球化的深入，研发合作与知识产权共享的趋势愈加明显。未来，更多的企业和机构将通过研发合作与知识产权共享来实现共赢。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研发合作的模式与优势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1.合作模式：研发合作主要包括联合研发、委托研发、技术交换等模式，每种模式都有其特点和适用场景。</a:t>
            </a:r>
          </a:p>
          <a:p>
            <a:r>
              <a:t>2.优势分析：研发合作可以汇聚各方优势资源，提高研发效率；降低研发成本，分担风险；促进技术交流，提升创新能力。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研发合作与知识产权共享概述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研发合作与知识产权共享概述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知识产权共享的原则与方式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1.共享原则：公平、公正、合理是知识产权共享的基本原则，确保各方在合作中权益得到保障。</a:t>
            </a:r>
          </a:p>
          <a:p>
            <a:r>
              <a:t>2.共享方式：可以通过交叉许可、专利池、技术转移等方式实现知识产权共享，选择何种方式需根据具体情况来决定。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研发合作与知识产权共享的实践经验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1.案例分析：分析成功的研发合作与知识产权共享案例，提炼经验教训。</a:t>
            </a:r>
          </a:p>
          <a:p>
            <a:r>
              <a:t>2.实践建议：根据案例分析，提出实践建议，为未来的研发合作与知识产权共享提供参考。</a:t>
            </a:r>
          </a:p>
          <a:p>
            <a:r>
              <a:t>以上内容仅供参考，具体内容需要根据实际研究和数据来编写。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合作研发的优势与挑战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研发合作与知识产权共享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合作研发的优势与挑战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合作研发的优势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1.资源共享：合作研发可以促进企业之间的资源共享，包括技术、设备、人才等，降低研发成本，提高研发效率。</a:t>
            </a:r>
          </a:p>
          <a:p>
            <a:r>
              <a:t>2.技术互补：不同企业在技术方面各有优劣，合作研发可以实现技术互补，相互学习，共同进步。</a:t>
            </a:r>
          </a:p>
          <a:p>
            <a:r>
              <a:t>3.市场推广：合作研发可以加强企业之间的联合推广，共同开拓市场，扩大市场份额。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合作研发的挑战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1.技术保密：合作研发需要共享技术信息，但如何确保技术保密，防止技术外泄是一个重要问题。</a:t>
            </a:r>
          </a:p>
          <a:p>
            <a:r>
              <a:t>2.利益分配：合作研发涉及多个企业，如何合理分配利益，确保各方权益是一个需要解决的问题。</a:t>
            </a:r>
          </a:p>
          <a:p>
            <a:r>
              <a:t>3.沟通协调：不同企业在文化、管理等方面存在差异，合作研发需要加强沟通协调，确保项目进度和质量。</a:t>
            </a:r>
          </a:p>
          <a:p>
            <a:r>
              <a:t>以上内容是简要介绍了合作研发的优势和挑战，具体内容还需要根据实际情况进行详细阐述。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知识产权共享的意义与模式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研发合作与知识产权共享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知识产权共享的意义与模式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知识产权共享的意义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1.促进创新与合作：知识产权共享可以鼓励企业、研究机构和个人之间进行合作，共同开展研发活动，推动技术创新和产业升级。</a:t>
            </a:r>
          </a:p>
          <a:p>
            <a:r>
              <a:t>2.提高研发效率：通过共享知识产权，可以避免重复研发和资源浪费，提高研发效率和成果产出。</a:t>
            </a:r>
          </a:p>
          <a:p>
            <a:r>
              <a:t>3.降低研发成本：共享知识产权可以降低单个企业或个人的研发成本，使他们能够以更低的成本获取和使用技术。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知识产权共享的模式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1.交叉许可：双方或多方之间进行交叉许可，允许互相使用对方的知识产权，实现共享。</a:t>
            </a:r>
          </a:p>
          <a:p>
            <a:r>
              <a:t>2.专利池：多个专利权人将各自拥有的专利放入一个共享的专利池中，成员可以共同使用池中的专利。</a:t>
            </a:r>
          </a:p>
          <a:p>
            <a:r>
              <a:t>3.开放源代码：通过开放源代码的方式，使得更多人可以使用和改进源代码，推动技术的共同进步。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国内外研发合作与知识产权共享现状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研发合作与知识产权共享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国内外研发合作与知识产权共享现状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国内外研发合作现状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1.随着全球化进程的加速，国内外研发合作日益频繁，合作形式多样化，包括项目合作、联合实验室、技术转移等。</a:t>
            </a:r>
          </a:p>
          <a:p>
            <a:r>
              <a:t>2.企业、高校、研究机构等主体在研发合作中发挥着重要作用，政府也通过政策引导和支持，推动研发合作的开展。</a:t>
            </a:r>
          </a:p>
          <a:p>
            <a:r>
              <a:t>3.研发合作不仅提升了技术水平，也促进了人才交流和培养，推动了全球科技进步。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国内外知识产权共享现状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1.知识产权共享逐渐成为国内外企业和机构的重要战略，通过共享知识产权，实现资源优化配置和技术创新。</a:t>
            </a:r>
          </a:p>
          <a:p>
            <a:r>
              <a:t>2.知识产权共享的主要形式包括专利池、交叉许可、技术标准等，这些形式为参与者带来了利益共享和风险分担。</a:t>
            </a:r>
          </a:p>
          <a:p>
            <a:r>
              <a:t>3.政府在知识产权共享中发挥着引导作用，通过制定政策和法规，推动知识产权共享的规范化和发展。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国内外研发合作与知识产权共享现状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1.研发合作与知识产权共享相互促进，研发合作可以提升技术水平，为知识产权共享提供更多优质资源；知识产权共享则可以降低研发成本，提高研发效率。</a:t>
            </a:r>
          </a:p>
          <a:p>
            <a:r>
              <a:t>2.在研发合作中，应注重知识产权的保护和管理，建立合理的知识产权共享机制，避免知识产权纠纷。</a:t>
            </a:r>
          </a:p>
          <a:p>
            <a:r>
              <a:t>3.未来，随着技术的进步和全球化的发展，研发合作与知识产权共享将更加紧密，成为推动科技创新的重要动力。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研发合作与知识产权共享的结合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研发合作与知识产权共享的法律框架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研发合作与知识产权共享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研发合作与知识产权共享的法律框架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1.研发合作协议是一种合同，具有法律约束力。双方应明确合作的目的、任务分工、经费投入、知识产权归属等条款。</a:t>
            </a:r>
          </a:p>
          <a:p>
            <a:r>
              <a:t>2.合作协议应遵循公平、公正、诚实信用的原则，保护双方的合法权益。</a:t>
            </a:r>
          </a:p>
          <a:p>
            <a:r>
              <a:t>3.在协议中应明确约定解决纠纷的方式，如协商、仲裁或诉讼等。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知识产权共享的原则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1.双方应平等协商，共同确定知识产权的归属和分享方式。</a:t>
            </a:r>
          </a:p>
          <a:p>
            <a:r>
              <a:t>2.知识产权的共享应遵循公平、合理的原则，保护双方的利益。</a:t>
            </a:r>
          </a:p>
          <a:p>
            <a:r>
              <a:t>3.在共享知识产权的过程中，应注意遵守相关法律法规，防止侵犯他人权益。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研发合作协议的法律性质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https://d.book118.com/857144100103006031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研发合作与知识产权共享概述</vt:lpstr>
      <vt:lpstr> 研发合作与知识产权共享概述</vt:lpstr>
      <vt:lpstr> 研发合作与知识产权共享概述</vt:lpstr>
      <vt:lpstr> 合作研发的优势与挑战</vt:lpstr>
      <vt:lpstr> 合作研发的优势与挑战</vt:lpstr>
      <vt:lpstr> 知识产权共享的意义与模式</vt:lpstr>
      <vt:lpstr> 知识产权共享的意义与模式</vt:lpstr>
      <vt:lpstr> 国内外研发合作与知识产权共享现状</vt:lpstr>
      <vt:lpstr> 国内外研发合作与知识产权共享现状</vt:lpstr>
      <vt:lpstr> 国内外研发合作与知识产权共享现状</vt:lpstr>
      <vt:lpstr> 研发合作与知识产权共享的法律框架</vt:lpstr>
      <vt:lpstr> 研发合作与知识产权共享的法律框架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2024-09-03T20:04:46.432</cp:lastPrinted>
  <dcterms:created xsi:type="dcterms:W3CDTF">2024-09-03T12:04:46Z</dcterms:created>
  <dcterms:modified xsi:type="dcterms:W3CDTF">2024-09-03T12:04:48Z</dcterms:modified>
</cp:coreProperties>
</file>