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D525A3-C6DA-4D50-8CD9-3D5E3F0B85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19DE6F-69B4-4327-B15E-7C2F3899CA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013504-F8FA-4DCA-B5FE-AE58680105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61FB4B-9A15-47D5-925C-84B35CF989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9063265-0A88-4B60-AC1C-24E02EAE44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E4CA715-3599-47D5-9F42-69101EDE10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5FA0496-F3F0-4DE1-BE2D-AB093F0306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50FB81-92E8-48B9-BFD8-9597127B83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0C4CB9-B338-460F-B2C8-7F05FBBC66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BCBC2C-F5FC-4F25-8F29-A09113FF8B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8FE0AD-411D-4369-813F-1266022D2A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7144100132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</a:schemeClr>
                </a:solidFill>
                <a:latin typeface="STKaiti"/>
                <a:ea typeface="STKaiti"/>
                <a:cs typeface="STKaiti"/>
              </a:rPr>
              <a:t>推动教育培训工作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78147" y="3109993"/>
            <a:ext cx="2809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</a:schemeClr>
                </a:solidFill>
                <a:latin typeface="STKaiti"/>
                <a:ea typeface="STKaiti"/>
                <a:cs typeface="STKait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001506" y="3109993"/>
            <a:ext cx="30765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</a:schemeClr>
                </a:solidFill>
                <a:latin typeface="STKaiti"/>
                <a:ea typeface="STKaiti"/>
                <a:cs typeface="STKaiti"/>
              </a:rPr>
              <a:t>2023-12-23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STKaiti"/>
                <a:ea typeface="STKaiti"/>
                <a:cs typeface="STKaiti"/>
              </a:rPr>
              <a:t>教育培训的重要性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STKaiti"/>
                <a:ea typeface="STKaiti"/>
                <a:cs typeface="STKaiti"/>
              </a:rPr>
              <a:t>教育培训的现状和问题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STKaiti"/>
                <a:ea typeface="STKaiti"/>
                <a:cs typeface="STKaiti"/>
              </a:rPr>
              <a:t>推动教育培训工作的策略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STKaiti"/>
                <a:ea typeface="STKaiti"/>
                <a:cs typeface="STKaiti"/>
              </a:rPr>
              <a:t>教育培训的创新发展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STKaiti"/>
                <a:ea typeface="STKaiti"/>
                <a:cs typeface="STKaiti"/>
              </a:rPr>
              <a:t>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教育培训的重要性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提高个人素质和就业竞争力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增强专业技能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通过教育培训，个人可以获得更多专业知识和技能，提高自己在就业市场上的竞争力。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培养综合素质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教育培训不仅限于专业技能，还包括团队合作、沟通技巧、时间管理等方面的培养，有助于提高个人综合素质。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拓宽职业发展道路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通过教育培训，个人可以了解更多行业和职业领域，为未来的职业发展打下基础。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通过教育培训，提高社会整体素质，推动社会文明进步。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提升社会整体素质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促进经济发展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增强国家竞争力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31708" r="31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教育培训有助于培养更多高素质人才，为经济发展提供有力支持。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教育培训是国家软实力的重要组成部分，有助于提高国家在国际舞台上的竞争力。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促进社会发展和进步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教育培训鼓励个人探索新领域、尝试新方法，有助于激发创新思维和创造力。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3083" b="1308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激发创新思维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通过教育培训，个人可以了解创业知识、掌握创业技能，为自主创业打下基础。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培养创业能力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教育培训有助于将创新思维转化为实际成果，推动社会发展和进步。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促进创新成果转化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培养创新精神和创业能力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教育培训的现状和问题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当前许多教育培训的内容过于偏重理论，而忽视了实际应用和市场需求，导致培训成果与市场需求不匹配。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培训教材和内容未能及时更新，未能涵盖行业最新的知识和技术，使得受训者无法跟上市场变化的步伐。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培训内容与市场需求脱节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缺乏行业前沿知识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培训内容过于理论化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994" r="2999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8619" r="286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部分培训机构由于师资力量薄弱，无法保证教学质量和效果，从而影响了培训的整体水平。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师资力量不足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部分培训机构在培训过程中缺乏规范的管理和监督，导致教学质量不稳定，受训者的学习效果难以保证。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培训管理不规范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培训质量参差不齐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评估标准不明确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许多培训机构缺乏明确的评估标准和体系，无法对培训效果进行科学、客观的评估。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评估方法单一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现有的评估方法过于简单、单一，无法全面、准确地反映受训者的学习成果和市场反馈。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485" r="148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缺乏有效的培训评估机制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推动教育培训工作的策略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政府应制定教育培训政策，明确教育培训的目标、任务和措施，为教育培训工作提供政策支持。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3875" r="13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制定教育培训政策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政府应加大对教育培训的投入，提高教育培训的经费比例，为教育培训工作提供资金保障。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增加投入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7208" r="2720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政府应建立教育培训工作的评估机制，对教育培训机构的教学质量、管理水平和培训效果进行评估和监督。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建立评估机制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3F0E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加强政策引导和支持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https://d.book118.com/857144100132006041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9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2024-09-14T15:21:44.986</cp:lastPrinted>
  <dcterms:created xsi:type="dcterms:W3CDTF">2024-09-14T07:21:45Z</dcterms:created>
  <dcterms:modified xsi:type="dcterms:W3CDTF">2024-09-14T07:21:47Z</dcterms:modified>
</cp:coreProperties>
</file>