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5E1374-7122-4E44-86EB-2C8A47F7B5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FD6EB-2307-4F9C-AB0C-867467F36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62A299-5694-41CC-B98C-8E123A6F0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05391-E519-4B2C-8696-FAE36E029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38A67FE-0E65-457C-A2AC-4A1031130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08BD846-365A-4CA3-8511-E446ADD2D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4C95EA-A8C2-4D1F-A3E4-E4A1C3F86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9DDAC6-04DF-494F-B7D9-BB4B92835D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04D644-39E0-49DD-ABA2-BCF6901105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8E9AD-86DE-49EA-9C2C-AA4EDA052F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0C177-8813-4E1D-B3A1-F17B05D9E7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145045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癫痫药物用药护理PPT\n## 1.癫痫概述及其药物治疗\n### 1.1癫痫的定义与分类\n### 1.2癫痫的病因及发病机制\n### 1.3癫痫的药物治疗原则\n## 2.癫痫药物种类及作用机制\n### 2.1传统抗癫痫药物及其作用\n### 2.2新型抗癫痫药物及其作用\n### 2.3抗癫痫药物的选择依据\n## 3.癫痫药物用药护理方法\n### 3.1药物剂量与给药时间的掌握\n### 3.2药物副作用的观察与处理\n### 3.3患者用药期间的日常生活护理\n## 4.癫痫患者心理护理与康复指导\n### 4.1癫痫患者的心理特点及护理\n### 4.2癫痫患者的康复训练方法\n### 4.3癫痫患者的社会支持与回归\n## 5.癫痫药物用药护理案例分析\n### 5.1成功病例分享与经验总结\n### 5.2用药护理失败案例分析及教训\n### 5.3癫痫药物用药护理的未来展望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癫痫药物用药护理PPT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癫痫概述及其药物治疗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癫痫是一种慢性神经系统疾病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以反复发作的、短暂的脑功能障碍为特征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病程超过24小时</a:t>
                </a:r>
                <a:endParaRPr/>
              </a:p>
            </p:txBody>
          </p:sp>
          <p:pic>
            <p:nvPicPr>
              <p:cNvPr id="17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癫痫的分类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根据病因分为特发性癫痫和继发性癫痫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根据发作类型分为全面性发作和部分性发作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根据脑电图改变分为良性癫痫和难治性癫痫</a:t>
                </a:r>
                <a:endParaRPr/>
              </a:p>
            </p:txBody>
          </p:sp>
          <p:pic>
            <p:nvPicPr>
              <p:cNvPr id="18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8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8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8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癫痫的病因</a:t>
                </a:r>
                <a:endParaRPr/>
              </a:p>
            </p:txBody>
          </p:sp>
          <p:sp>
            <p:nvSpPr>
              <p:cNvPr id="19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遗传因素：如染色体异常、基因突变等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脑部疾病：如脑肿瘤、脑血管病、脑炎等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内分泌因素：如甲状腺功能异常、糖尿病等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其他：如药物、酒精、睡眠不足等</a:t>
                </a:r>
                <a:endParaRPr/>
              </a:p>
            </p:txBody>
          </p:sp>
          <p:sp>
            <p:nvSpPr>
              <p:cNvPr id="19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癫痫的发病机制</a:t>
                </a:r>
                <a:endParaRPr/>
              </a:p>
            </p:txBody>
          </p:sp>
          <p:sp>
            <p:nvSpPr>
              <p:cNvPr id="19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神经元异常放电：神经元过度兴奋，导致异常放电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神经递质失衡：神经递质释放异常，影响神经元传导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神经元再生障碍：神经元损伤后再生障碍，导致癫痫发作</a:t>
                </a:r>
                <a:endParaRPr/>
              </a:p>
            </p:txBody>
          </p:sp>
          <p:sp>
            <p:nvSpPr>
              <p:cNvPr id="19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癫痫的病因及发病机制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药物治疗癫痫的目的</a:t>
                </a:r>
                <a:endParaRPr/>
              </a:p>
            </p:txBody>
          </p:sp>
          <p:sp>
            <p:nvSpPr>
              <p:cNvPr id="2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减少发作频率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减轻发作程度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改善生活质量</a:t>
                </a:r>
                <a:endParaRPr/>
              </a:p>
            </p:txBody>
          </p:sp>
          <p:sp>
            <p:nvSpPr>
              <p:cNvPr id="2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药物治疗原则</a:t>
                </a:r>
                <a:endParaRPr/>
              </a:p>
            </p:txBody>
          </p:sp>
          <p:sp>
            <p:nvSpPr>
              <p:cNvPr id="2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个体化治疗：根据患者年龄、病因、发作类型选择合适的药物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逐步增加剂量：从小剂量开始，逐渐增加至有效剂量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长期治疗：癫痫治疗需长期坚持，不能随意停药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定期复查：定期检查脑电图、血药浓度，调整药物剂量</a:t>
                </a:r>
                <a:endParaRPr/>
              </a:p>
            </p:txBody>
          </p:sp>
          <p:sp>
            <p:nvSpPr>
              <p:cNvPr id="2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癫痫的药物治疗原则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2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600"/>
              <a:t>癫痫药物种类及作用机制</a:t>
            </a:r>
            <a:endParaRPr/>
          </a:p>
        </p:txBody>
      </p:sp>
      <p:sp>
        <p:nvSpPr>
          <p:cNvPr id="223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传统抗癫痫药物及其作用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传统抗癫痫药物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巴比妥类药物：如苯巴比妥、硝基巴比妥等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乙酰脲类药物：如苯妥英钠、硫喷妥钠等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苯二氮类药物：如地西泮、氯硝西泮等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传统抗癫痫药物的作用机制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抑制神经元异常放电：通过增强γ-氨基丁酸（GABA）能神经元的抑制作用，减少异常放电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调节神经递质释放：如抑制谷氨酸释放，减轻发作程度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新型抗癫痫药物</a:t>
                </a:r>
                <a:endParaRPr/>
              </a:p>
            </p:txBody>
          </p:sp>
          <p:sp>
            <p:nvSpPr>
              <p:cNvPr id="2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非苯二氮类药物：如加巴喷丁、普瑞巴林等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苯甲酸类药物：如奥卡西平、卡马西平等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氨基酸类衍生物：如拉莫三嗪、托吡酯等</a:t>
                </a:r>
                <a:endParaRPr/>
              </a:p>
            </p:txBody>
          </p:sp>
          <p:sp>
            <p:nvSpPr>
              <p:cNvPr id="2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新型抗癫痫药物的作用机制</a:t>
                </a:r>
                <a:endParaRPr/>
              </a:p>
            </p:txBody>
          </p:sp>
          <p:sp>
            <p:nvSpPr>
              <p:cNvPr id="2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调节神经元兴奋性：如通过抑制电压门控钠通道，降低神经元兴奋性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抑制神经元异常放电：如通过增强GABA能神经元的抑制作用，减少异常放电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调节神经递质释放：如抑制谷氨酸释放，减轻发作程度</a:t>
                </a:r>
                <a:endParaRPr/>
              </a:p>
            </p:txBody>
          </p:sp>
          <p:sp>
            <p:nvSpPr>
              <p:cNvPr id="2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新型抗癫痫药物及其作用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抗癫痫药物的选择依据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7" name="Tencent" descr="{&quot;isTemplate&quot;:true,&quot;type&quot;:&quot;content&quot;,&quot;canOmit&quot;:true,&quot;range&quot;:0}"/>
          <p:cNvSpPr txBox="1"/>
          <p:nvPr/>
        </p:nvSpPr>
        <p:spPr>
          <a:xfrm>
            <a:off x="571500" y="3429000"/>
            <a:ext cx="6480000" cy="3069432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药物选择依据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发病类型：全面性发作选择广谱抗癫痫药物，部分性发作选择针对性强的新型抗癫痫药物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病因：根据病因选择相应的抗癫痫药物，如脑肿瘤患者可选择针对肿瘤的治疗药物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患者年龄：儿童、孕妇、老年人等特殊人群需选择安全性高的抗癫痫药物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药物副作用：根据患者对药物的耐受性和副作用选择合适的药物</a:t>
            </a:r>
            <a:endParaRPr/>
          </a:p>
        </p:txBody>
      </p:sp>
      <p:cxnSp>
        <p:nvCxnSpPr>
          <p:cNvPr id="258" name="直线连接符 9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59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30807" r="30807"/>
          <a:stretch>
            <a:fillRect/>
          </a:stretch>
        </p:blipFill>
        <p:spPr>
          <a:xfrm>
            <a:off x="7512001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癫痫药物用药护理方法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药物剂量与给药时间的掌握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药物剂量掌握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从低剂量开始，逐渐增加至有效剂量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个体化治疗，根据患者年龄、体重、病情调整剂量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给药时间掌握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按时给药：规律服药，避免漏服、多服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定时给药：根据药物代谢特点，选择合适的给药时间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https://d.book118.com/857145045005006042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癫痫药物用药护理PPT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2024-09-15T02:32:20.595</cp:lastPrinted>
  <dcterms:created xsi:type="dcterms:W3CDTF">2024-09-14T18:32:20Z</dcterms:created>
  <dcterms:modified xsi:type="dcterms:W3CDTF">2024-09-14T18:32:22Z</dcterms:modified>
</cp:coreProperties>
</file>