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88FBE-442B-4D87-B891-07A7FFA3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7898D-5C56-4AA5-B917-7434BBE39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51E2C-69D2-43C9-A787-D424562C0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5FD0C-72F8-4A40-98AE-0048D7E0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AD3A0-038F-45DD-8C7A-CDD8D1E5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45C712-E45F-4E22-AAA7-F1565E675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55B17-FF0D-4FFC-8C85-5B866D8D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24AB5-0AF7-464F-8A3A-805F3EF9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D186B-AF35-4970-91CA-7E35E5606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A9DCE-CB9B-49E4-AA12-F3CCCFF99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E6363-F33A-4585-9A1F-0CDF02B6D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505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痛护理健康教育PPT\n## 1.胸痛的定义与原因概述\n### 1.1胸痛的基本概念及其常见症状\n### 1.2胸痛的主要成因及其特点\n### 1.3胸痛的诊断方法与评估标准\n## 2.胸痛的急救与处理措施\n### 2.1胸痛发作时的自我急救方法\n### 2.2就医过程中的注意事项及沟通技巧\n### 2.3胸痛病例的护理干预措施\n## 3.胸痛的预防与生活方式改善\n### 3.1针对胸痛高危人群的预防策略\n### 3.2健康生活方式对胸痛预防的重要性\n### 3.3定期体检与胸痛筛查的意义\n## 4.胸痛患者心理护理与康复指导\n### 4.1胸痛患者心理压力的识别与干预\n### 4.2胸痛患者的心理护理技巧与方法\n### 4.3胸痛患者的康复锻炼与生活习惯培养\n## 5.胸痛护理的健康教育与团队协作\n### 5.1胸痛护理的健康教育内容与方法\n### 5.2护理团队在胸痛患者管理中的角色与作用\n### 5.3跨学科协作在胸痛护理中的应用与实践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胸痛护理健康教育PPT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胸痛的定义与原因概述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6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8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9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71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胸痛是指胸部的不适感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疼痛、压迫、闷胀等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可以发生在胸部的任何部位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持续时间和强度因人而异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头晕、晕厥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胸痛的基本概念及其常见症状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胸痛的主要成因及其特点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冠心病、心肌梗死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心肌炎、心包炎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心律失常、心力衰竭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肺炎、支气管炎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肺气肿、肺心病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胸部外伤、肋骨骨折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胃食管反流病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胆囊炎、胆石症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颈椎病、神经根炎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胸椎病、胸髓病变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肋间神经痛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血液检查、心脏标志物检测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超声心动图、冠状动脉造影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评估标准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疼痛的性质、部位、持续时间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疼痛的诱发因素、缓解方式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伴随症状、既往病史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体格检查、辅助检查结果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胸痛的诊断方法与评估标准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胸痛的急救与处理措施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4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5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6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7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9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停止活动，避免剧烈运动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保持呼吸顺畅，避免憋气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可以使用止痛药（如硝酸甘油）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36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尽快就医，不要拖延时间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胸痛发作时的自我急救方法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就医过程中的注意事项及沟通技巧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41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注意携带相关病历资料</a:t>
                </a:r>
                <a:endParaRPr/>
              </a:p>
            </p:txBody>
          </p:sp>
          <p:cxnSp>
            <p:nvCxnSpPr>
              <p:cNvPr id="24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6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主动向医生描述病情和症状</a:t>
                </a:r>
                <a:endParaRPr/>
              </a:p>
            </p:txBody>
          </p:sp>
        </p:grpSp>
        <p:grpSp>
          <p:nvGrpSpPr>
            <p:cNvPr id="251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诚实回答医生的问题，不要隐瞒</a:t>
                </a:r>
                <a:endParaRPr/>
              </a:p>
            </p:txBody>
          </p:sp>
        </p:grpSp>
        <p:grpSp>
          <p:nvGrpSpPr>
            <p:cNvPr id="256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了解治疗方案，积极配合治疗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密切观察病情变化</a:t>
                </a:r>
                <a:endParaRPr/>
              </a:p>
            </p:txBody>
          </p:sp>
          <p:sp>
            <p:nvSpPr>
              <p:cNvPr id="2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心率、血压、呼吸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胸痛的性质、持续时间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伴随症状、药物反应</a:t>
                </a:r>
                <a:endParaRPr/>
              </a:p>
            </p:txBody>
          </p:sp>
        </p:grpSp>
        <p:grpSp>
          <p:nvGrpSpPr>
            <p:cNvPr id="26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  <p:sp>
            <p:nvSpPr>
              <p:cNvPr id="2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解释病情、治疗方案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鼓励患者保持乐观心态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提供家属支持、心理疏导</a:t>
                </a:r>
                <a:endParaRPr/>
              </a:p>
            </p:txBody>
          </p:sp>
        </p:grpSp>
        <p:grpSp>
          <p:nvGrpSpPr>
            <p:cNvPr id="27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  <p:sp>
            <p:nvSpPr>
              <p:cNvPr id="27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教会患者心肺功能锻炼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强调戒烟、限酒、低盐低脂饮食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定期复查、随诊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胸痛病例的护理干预措施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胸痛预防与生活方式改善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控制高血压、高血脂、糖尿病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戒烟、限酒、低盐低脂饮食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适量运动、保持健康体重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管理压力、保持良好的心态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针对胸痛高危人群的预防策略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https://d.book118.com/857145052005006042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胸痛护理健康教育PPT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2024-09-15T02:32:23.187</cp:lastPrinted>
  <dcterms:created xsi:type="dcterms:W3CDTF">2024-09-14T18:32:23Z</dcterms:created>
  <dcterms:modified xsi:type="dcterms:W3CDTF">2024-09-14T18:32:25Z</dcterms:modified>
</cp:coreProperties>
</file>