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B7ACE-8033-4188-B938-51A114A2E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96E5BB-05FE-4C33-B381-178A9D9CF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AC07A9-AC5F-48B9-8B67-EE9EF2A53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B1ECB0-5A04-4177-AC76-32A6AE50B2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E1C85C-3631-4E30-A910-16F0055CBB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E4992E-CCE8-429E-802B-1DC169D1ED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109664-E219-493C-BDA3-4499BBE78B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35E6A-0CDD-4432-A935-06575CE79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D12881-CDD4-4575-8932-1DE323456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C1D7E-E907-4818-A74D-8FF4AE96B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8B97F-AD58-4686-B0BD-D4E0A46D7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15220006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《安全培训系列教程》ppt课件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安全培训概述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消防安全培训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交通安全培训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紧急情况处理培训</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安全培训概述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安全培训是指通过教育和训练，使员工了解和掌握与安全生产相关的知识、技能和法规，提高员工的安全意识和安全操作能力，预防事故的发生，保障人身安全和财产安全。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安全培训的定义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随着工业化和现代化进程的加速，安全生产问题越来越受到关注。安全培训是提高企业安全管理水平、保障员工生命安全和财产安全的重要手段，也是企业可持续发展的基础。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安全培训的重要性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949" r="2194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812" r="338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提高员工的安全意识和安全操作能力，预防事故的发生，保障人身安全和财产安全。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安全培训的目标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系统性、科学性、实用性、针对性、及时性。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安全培训的原则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新员工安全培训、在岗员工安全培训、转岗员工安全培训、特种作业人员安全培训等。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安全生产法律法规、安全生产基本知识、安全生产操作规程、劳动防护用品使用、应急救援等。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安全培训的常见类型与内容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安全培训的内容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安全培训的常见类型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安全意识培养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安全意识的概念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安全意识是指人们在日常生活和工作中对安全问题的认识和警觉程度，包括对安全问题的关注、防范和应对能力。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安全意识的重要性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安全意识是保障个人和组织安全的基础，能够提高人们在工作和生活中的安全防范意识和能力，减少事故和风险的发生。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安全意识的概念与重要性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安全意识培养方法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通过宣传教育、培训、演练等多种方式，提高人们的安全意识和技能水平。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安全意识培养途径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通过家庭、学校、社区、企业等不同途径，全方位地培养人们的安全意识，形成良好的安全文化氛围。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安全意识的培养方法与途径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安全意识培养的案例与经验分享</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安全意识培养案例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例如，某企业在员工入职培训中加入安全意识培养课程，通过实际操作和演练，提高员工的安全意识和应对能力，有效减少了事故的发生。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安全意识培养经验分享</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分享安全意识培养的成功经验和做法，为其他组织和个人提供借鉴和参考。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消防安全培训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根据火灾的性质和特点，可以将火灾分为A、B、C、D、E五类，每类火灾对应不同的燃烧物和灭火方式。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火灾的分类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火灾不仅会造成财产损失和人员伤亡，还会对环境造成严重污染。了解火灾的危害可以提高人们的消防安全意识。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火灾的危害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在公共场所和家庭中，应设置消防安全标志，如“严禁烟火”、“紧急出口”等，以提醒人们注意消防安全。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消防安全标志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消防安全基础知识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定期检查电器设备、不乱丢烟蒂等易燃物品、不私拉乱接电线等可以有效预防火灾的发生。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预防措施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6333" r="26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火场逃生技巧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417" r="21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一旦发生火灾，应立即报警并使用灭火器材进行灭火。同时，应迅速组织人员疏散，保证人员安全。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了解火场逃生的基本技巧，如用湿布捂住口鼻、沿墙根或低洼处匍匐前进等，有助于在火灾中自救。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火灾的预防与应对措施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https://d.book118.com/857152200065006043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2024-09-17T06:41:09.555</cp:lastPrinted>
  <dcterms:created xsi:type="dcterms:W3CDTF">2024-09-16T22:41:09Z</dcterms:created>
  <dcterms:modified xsi:type="dcterms:W3CDTF">2024-09-16T22:41:11Z</dcterms:modified>
</cp:coreProperties>
</file>