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84" r:id="rId3"/>
    <p:sldMasterId id="2147483708" r:id="rId4"/>
    <p:sldMasterId id="2147483720" r:id="rId5"/>
  </p:sld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2" r:id="rId17"/>
    <p:sldId id="295" r:id="rId18"/>
    <p:sldId id="298" r:id="rId19"/>
    <p:sldId id="301" r:id="rId20"/>
    <p:sldId id="304" r:id="rId21"/>
    <p:sldId id="307" r:id="rId22"/>
    <p:sldId id="309" r:id="rId23"/>
  </p:sldIdLst>
  <p:sldSz cx="9144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slide" Target="slides/slide13.xml" /><Relationship Id="rId19" Type="http://schemas.openxmlformats.org/officeDocument/2006/relationships/slide" Target="slides/slide14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5.xml" /><Relationship Id="rId21" Type="http://schemas.openxmlformats.org/officeDocument/2006/relationships/slide" Target="slides/slide16.xml" /><Relationship Id="rId22" Type="http://schemas.openxmlformats.org/officeDocument/2006/relationships/slide" Target="slides/slide17.xml" /><Relationship Id="rId23" Type="http://schemas.openxmlformats.org/officeDocument/2006/relationships/slide" Target="slides/slide18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Master" Target="slideMasters/slideMaster5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113EF-AAA5-444B-BF67-CDA47E6CD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3A82C-68CE-45F1-9591-2347B56C6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93032-8B55-4B5E-BAE9-52B4AFD13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C789D-83B8-4248-8493-A201A146C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29137E-2242-41C2-B47B-84EEE2226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5A38C2-0252-4D67-B190-16AE5CF4D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2ED78E-DD31-4515-9B67-0C2BF57BF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D43971-CAD5-4CF6-AC53-2ED390CA7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D2DAA-C39B-4386-9BB0-4787D70BE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59668-101E-485D-98A7-E18E8D7AE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3D7A3-D799-4701-A7E1-C8830B199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EBFE599-B2E5-464A-80B7-B5E4BEA31F8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EBFE599-B2E5-464A-80B7-B5E4BEA31F8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EBFE599-B2E5-464A-80B7-B5E4BEA31F8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EBFE599-B2E5-464A-80B7-B5E4BEA31F8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EBFE599-B2E5-464A-80B7-B5E4BEA31F8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EBFE599-B2E5-464A-80B7-B5E4BEA31F8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EBFE599-B2E5-464A-80B7-B5E4BEA31F8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EBFE599-B2E5-464A-80B7-B5E4BEA31F8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rtlCol="0" anchor="t" anchorCtr="0" compatLnSpc="1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3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EBFE599-B2E5-464A-80B7-B5E4BEA31F8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EBFE599-B2E5-464A-80B7-B5E4BEA31F8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EBFE599-B2E5-464A-80B7-B5E4BEA31F8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7170" name="组合 21505"/>
          <p:cNvGrpSpPr/>
          <p:nvPr/>
        </p:nvGrpSpPr>
        <p:grpSpPr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7171" name="组合 21506"/>
            <p:cNvGrpSpPr/>
            <p:nvPr/>
          </p:nvGrpSpPr>
          <p:grpSpPr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7172" name="矩形 21507"/>
              <p:cNvSpPr/>
              <p:nvPr/>
            </p:nvSpPr>
            <p:spPr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lvl="0"/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7173" name="矩形 21508"/>
              <p:cNvSpPr/>
              <p:nvPr/>
            </p:nvSpPr>
            <p:spPr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lvl="0"/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7174" name="组合 21509"/>
            <p:cNvGrpSpPr/>
            <p:nvPr/>
          </p:nvGrpSpPr>
          <p:grpSpPr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7175" name="矩形 21510"/>
              <p:cNvSpPr/>
              <p:nvPr/>
            </p:nvSpPr>
            <p:spPr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lvl="0"/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7176" name="矩形 21511"/>
              <p:cNvSpPr/>
              <p:nvPr/>
            </p:nvSpPr>
            <p:spPr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lvl="0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Tx/>
                  <a:buNone/>
                  <a:defRPr b="0" i="0" u="none" kern="1200" baseline="0">
                    <a:solidFill>
                      <a:schemeClr val="tx1"/>
                    </a:solidFill>
                    <a:latin typeface="Calibri" panose="020f0502020204030204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pPr lvl="0"/>
                <a:endParaRPr lang="zh-CN" altLang="en-US">
                  <a:latin typeface="Arial" pitchFamily="34" charset="0"/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7177" name="矩形 21512"/>
            <p:cNvSpPr/>
            <p:nvPr/>
          </p:nvSpPr>
          <p:spPr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</a:ln>
          </p:spPr>
          <p:txBody>
            <a:bodyPr anchor="t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7178" name="矩形 21513"/>
            <p:cNvSpPr/>
            <p:nvPr/>
          </p:nvSpPr>
          <p:spPr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</a:ln>
          </p:spPr>
          <p:txBody>
            <a:bodyPr anchor="t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7179" name="矩形 21514"/>
            <p:cNvSpPr/>
            <p:nvPr/>
          </p:nvSpPr>
          <p:spPr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</a:ln>
          </p:spPr>
          <p:txBody>
            <a:bodyPr anchor="t" anchorCtr="0"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Tx/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21516" name="标题 21515"/>
          <p:cNvSpPr>
            <a:spLocks noGrp="1"/>
          </p:cNvSpPr>
          <p:nvPr>
            <p:ph type="ctrTitle"/>
          </p:nvPr>
        </p:nvSpPr>
        <p:spPr>
          <a:xfrm>
            <a:off x="990600" y="1676400"/>
            <a:ext cx="7772400" cy="1462088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b"/>
          <a:lstStyle>
            <a:lvl1pPr lvl="0">
              <a:defRPr kern="1200"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1517" name="副标题 21516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/>
          <a:lstStyle>
            <a:lvl1pPr marL="0" lvl="0" indent="0" algn="ctr">
              <a:buNone/>
              <a:defRPr kern="1200"/>
            </a:lvl1pPr>
            <a:lvl2pPr marL="457200" lvl="1" indent="-457200" algn="ctr">
              <a:buNone/>
              <a:defRPr kern="1200"/>
            </a:lvl2pPr>
            <a:lvl3pPr marL="914400" lvl="2" indent="-914400" algn="ctr">
              <a:buNone/>
              <a:defRPr kern="1200"/>
            </a:lvl3pPr>
            <a:lvl4pPr marL="1371600" lvl="3" indent="-1371600" algn="ctr">
              <a:buNone/>
              <a:defRPr kern="1200"/>
            </a:lvl4pPr>
            <a:lvl5pPr marL="1828800" lvl="4" indent="-1828800" algn="ctr">
              <a:buNone/>
              <a:defRPr kern="1200"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1518" name="日期占位符 21517"/>
          <p:cNvSpPr>
            <a:spLocks noGrp="1"/>
          </p:cNvSpPr>
          <p:nvPr>
            <p:ph type="dt" sz="half" idx="2"/>
          </p:nvPr>
        </p:nvSpPr>
        <p:spPr>
          <a:xfrm>
            <a:off x="990600" y="6248400"/>
            <a:ext cx="1905000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b"/>
          <a:lstStyle/>
          <a:p>
            <a:pPr fontAlgn="base">
              <a:buClr>
                <a:srgbClr val="000000"/>
              </a:buClr>
            </a:pPr>
            <a:endParaRPr lang="zh-CN" altLang="en-US" strike="noStrike" noProof="1">
              <a:solidFill>
                <a:schemeClr val="bg2"/>
              </a:solidFill>
              <a:latin typeface="Tahoma" panose="020b0604030504040204" pitchFamily="34" charset="0"/>
            </a:endParaRPr>
          </a:p>
        </p:txBody>
      </p:sp>
      <p:sp>
        <p:nvSpPr>
          <p:cNvPr id="21519" name="页脚占位符 21518"/>
          <p:cNvSpPr>
            <a:spLocks noGrp="1"/>
          </p:cNvSpPr>
          <p:nvPr>
            <p:ph type="ftr" sz="quarter" idx="3"/>
          </p:nvPr>
        </p:nvSpPr>
        <p:spPr>
          <a:xfrm>
            <a:off x="3429000" y="6248400"/>
            <a:ext cx="2895600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b"/>
          <a:lstStyle/>
          <a:p>
            <a:pPr fontAlgn="base">
              <a:buClr>
                <a:srgbClr val="000000"/>
              </a:buClr>
            </a:pPr>
            <a:endParaRPr lang="zh-CN" strike="noStrike" noProof="1">
              <a:solidFill>
                <a:schemeClr val="bg2"/>
              </a:solidFill>
              <a:latin typeface="Tahoma" panose="020b0604030504040204" pitchFamily="34" charset="0"/>
            </a:endParaRPr>
          </a:p>
        </p:txBody>
      </p:sp>
      <p:sp>
        <p:nvSpPr>
          <p:cNvPr id="21520" name="灯片编号占位符 21519"/>
          <p:cNvSpPr>
            <a:spLocks noGrp="1"/>
          </p:cNvSpPr>
          <p:nvPr>
            <p:ph type="sldNum" sz="quarter" idx="4"/>
          </p:nvPr>
        </p:nvSpPr>
        <p:spPr>
          <a:xfrm>
            <a:off x="6858000" y="6248400"/>
            <a:ext cx="1905000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b"/>
          <a:lstStyle/>
          <a:p>
            <a:pPr fontAlgn="base">
              <a:buClr>
                <a:srgbClr val="000000"/>
              </a:buClr>
            </a:pPr>
            <a:fld id="{9A0DB2DC-4C9A-4742-B13C-FB6460FD3503}" type="slidenum">
              <a:rPr lang="zh-CN" strike="noStrike" noProof="1">
                <a:solidFill>
                  <a:schemeClr val="bg2"/>
                </a:solidFill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>
              <a:solidFill>
                <a:schemeClr val="bg2"/>
              </a:solidFill>
              <a:latin typeface="Tahoma" panose="020b0604030504040204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fld id="{9A0DB2DC-4C9A-4742-B13C-FB6460FD3503}" type="slidenum">
              <a:rPr lang="zh-CN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fld id="{9A0DB2DC-4C9A-4742-B13C-FB6460FD3503}" type="slidenum">
              <a:rPr lang="zh-CN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08476" cy="4114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5146612" y="2017713"/>
            <a:ext cx="3808476" cy="41148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fld id="{9A0DB2DC-4C9A-4742-B13C-FB6460FD3503}" type="slidenum">
              <a:rPr lang="zh-CN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altLang="en-US" strike="noStrike" noProof="1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fld id="{9A0DB2DC-4C9A-4742-B13C-FB6460FD3503}" type="slidenum">
              <a:rPr lang="zh-CN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altLang="en-US" strike="noStrike" noProof="1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fld id="{9A0DB2DC-4C9A-4742-B13C-FB6460FD3503}" type="slidenum">
              <a:rPr lang="zh-CN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altLang="en-US" strike="noStrike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fld id="{9A0DB2DC-4C9A-4742-B13C-FB6460FD3503}" type="slidenum">
              <a:rPr lang="zh-CN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fld id="{9A0DB2DC-4C9A-4742-B13C-FB6460FD3503}" type="slidenum">
              <a:rPr lang="zh-CN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altLang="en-US" strike="noStrike" noProof="1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fld id="{9A0DB2DC-4C9A-4742-B13C-FB6460FD3503}" type="slidenum">
              <a:rPr lang="zh-CN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fld id="{9A0DB2DC-4C9A-4742-B13C-FB6460FD3503}" type="slidenum">
              <a:rPr lang="zh-CN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7004051" y="214313"/>
            <a:ext cx="1951038" cy="5918200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1150938" y="214313"/>
            <a:ext cx="5740009" cy="5918200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altLang="en-US" strike="noStrike" noProof="1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endParaRPr lang="zh-CN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>
              <a:buClr>
                <a:srgbClr val="000000"/>
              </a:buClr>
            </a:pPr>
            <a:fld id="{9A0DB2DC-4C9A-4742-B13C-FB6460FD3503}" type="slidenum">
              <a:rPr lang="zh-CN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10" Type="http://schemas.openxmlformats.org/officeDocument/2006/relationships/slideLayout" Target="../slideLayouts/slideLayout43.xml" /><Relationship Id="rId11" Type="http://schemas.openxmlformats.org/officeDocument/2006/relationships/slideLayout" Target="../slideLayouts/slideLayout44.xml" /><Relationship Id="rId12" Type="http://schemas.openxmlformats.org/officeDocument/2006/relationships/theme" Target="../theme/theme4.xml" /><Relationship Id="rId2" Type="http://schemas.openxmlformats.org/officeDocument/2006/relationships/slideLayout" Target="../slideLayouts/slideLayout35.xml" /><Relationship Id="rId3" Type="http://schemas.openxmlformats.org/officeDocument/2006/relationships/slideLayout" Target="../slideLayouts/slideLayout36.xml" /><Relationship Id="rId4" Type="http://schemas.openxmlformats.org/officeDocument/2006/relationships/slideLayout" Target="../slideLayouts/slideLayout37.xml" /><Relationship Id="rId5" Type="http://schemas.openxmlformats.org/officeDocument/2006/relationships/slideLayout" Target="../slideLayouts/slideLayout38.xml" /><Relationship Id="rId6" Type="http://schemas.openxmlformats.org/officeDocument/2006/relationships/slideLayout" Target="../slideLayouts/slideLayout39.xml" /><Relationship Id="rId7" Type="http://schemas.openxmlformats.org/officeDocument/2006/relationships/slideLayout" Target="../slideLayouts/slideLayout40.xml" /><Relationship Id="rId8" Type="http://schemas.openxmlformats.org/officeDocument/2006/relationships/slideLayout" Target="../slideLayouts/slideLayout41.xml" /><Relationship Id="rId9" Type="http://schemas.openxmlformats.org/officeDocument/2006/relationships/slideLayout" Target="../slideLayouts/slideLayout42.xml" /></Relationships>
</file>

<file path=ppt/slideMasters/_rels/slideMaster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10" Type="http://schemas.openxmlformats.org/officeDocument/2006/relationships/slideLayout" Target="../slideLayouts/slideLayout54.xml" /><Relationship Id="rId11" Type="http://schemas.openxmlformats.org/officeDocument/2006/relationships/slideLayout" Target="../slideLayouts/slideLayout55.xml" /><Relationship Id="rId12" Type="http://schemas.openxmlformats.org/officeDocument/2006/relationships/theme" Target="../theme/theme5.xml" /><Relationship Id="rId2" Type="http://schemas.openxmlformats.org/officeDocument/2006/relationships/slideLayout" Target="../slideLayouts/slideLayout46.xml" /><Relationship Id="rId3" Type="http://schemas.openxmlformats.org/officeDocument/2006/relationships/slideLayout" Target="../slideLayouts/slideLayout47.xml" /><Relationship Id="rId4" Type="http://schemas.openxmlformats.org/officeDocument/2006/relationships/slideLayout" Target="../slideLayouts/slideLayout48.xml" /><Relationship Id="rId5" Type="http://schemas.openxmlformats.org/officeDocument/2006/relationships/slideLayout" Target="../slideLayouts/slideLayout49.xml" /><Relationship Id="rId6" Type="http://schemas.openxmlformats.org/officeDocument/2006/relationships/slideLayout" Target="../slideLayouts/slideLayout50.xml" /><Relationship Id="rId7" Type="http://schemas.openxmlformats.org/officeDocument/2006/relationships/slideLayout" Target="../slideLayouts/slideLayout51.xml" /><Relationship Id="rId8" Type="http://schemas.openxmlformats.org/officeDocument/2006/relationships/slideLayout" Target="../slideLayouts/slideLayout52.xml" /><Relationship Id="rId9" Type="http://schemas.openxmlformats.org/officeDocument/2006/relationships/slideLayout" Target="../slideLayouts/slideLayout5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2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2EBFE599-B2E5-464A-80B7-B5E4BEA31F8A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200" b="0" i="0" u="none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r" eaLnBrk="1" fontAlgn="base" hangingPunct="1"/>
            <a:fld id="{9A0DB2DC-4C9A-4742-B13C-FB6460FD3503}" type="slidenum">
              <a:rPr lang="zh-CN" altLang="en-US" sz="1200" strike="noStrike" noProof="1">
                <a:solidFill>
                  <a:srgbClr val="898989"/>
                </a:solidFill>
                <a:latin typeface="Calibri" panose="020f050202020403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altLang="en-US" sz="1200" strike="noStrike" noProof="1">
              <a:solidFill>
                <a:srgbClr val="898989"/>
              </a:solidFill>
              <a:latin typeface="Calibri" panose="020f050202020403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074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075" name="Rectangle 3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5122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5123" name="Rectangle 3"/>
          <p:cNvSpPr>
            <a:spLocks noGrp="1"/>
          </p:cNvSpPr>
          <p:nvPr>
            <p:ph type="body" idx="5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en-US" altLang="zh-CN" sz="14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r" eaLnBrk="1" fontAlgn="base" hangingPunct="1"/>
            <a:fld id="{9A0DB2DC-4C9A-4742-B13C-FB6460FD3503}" type="slidenum">
              <a:rPr lang="zh-CN" altLang="en-US" sz="1400" strike="noStrike" noProof="1"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lang="en-US" altLang="zh-CN" sz="1400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/>
  <p:timing/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050" name="矩形 20481"/>
          <p:cNvSpPr/>
          <p:nvPr/>
        </p:nvSpPr>
        <p:spPr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</a:pPr>
            <a:endParaRPr sz="2400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2051" name="矩形 20482"/>
          <p:cNvSpPr/>
          <p:nvPr/>
        </p:nvSpPr>
        <p:spPr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</a:pPr>
            <a:endParaRPr sz="2400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2052" name="矩形 20483"/>
          <p:cNvSpPr/>
          <p:nvPr/>
        </p:nvSpPr>
        <p:spPr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</a:pPr>
            <a:endParaRPr sz="2400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2053" name="矩形 20484"/>
          <p:cNvSpPr/>
          <p:nvPr/>
        </p:nvSpPr>
        <p:spPr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</a:pPr>
            <a:endParaRPr sz="2400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2054" name="矩形 20485"/>
          <p:cNvSpPr/>
          <p:nvPr/>
        </p:nvSpPr>
        <p:spPr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</a:pPr>
            <a:endParaRPr sz="2400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2055" name="矩形 20486"/>
          <p:cNvSpPr/>
          <p:nvPr/>
        </p:nvSpPr>
        <p:spPr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</a:pPr>
            <a:endParaRPr sz="2400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2056" name="矩形 20487"/>
          <p:cNvSpPr/>
          <p:nvPr/>
        </p:nvSpPr>
        <p:spPr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</a:ln>
        </p:spPr>
        <p:txBody>
          <a:bodyPr wrap="none" anchor="ctr" anchorCtr="0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>
              <a:buClrTx/>
            </a:pPr>
            <a:endParaRPr sz="2400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2057" name="标题 20488"/>
          <p:cNvSpPr>
            <a:spLocks noGrp="1"/>
          </p:cNvSpPr>
          <p:nvPr>
            <p:ph type="title"/>
          </p:nvPr>
        </p:nvSpPr>
        <p:spPr>
          <a:xfrm>
            <a:off x="1150938" y="214313"/>
            <a:ext cx="7793037" cy="1462087"/>
          </a:xfrm>
          <a:prstGeom prst="rect">
            <a:avLst/>
          </a:prstGeom>
          <a:noFill/>
          <a:ln w="9525">
            <a:noFill/>
          </a:ln>
        </p:spPr>
        <p:txBody>
          <a:bodyPr anchor="b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2058" name="文本占位符 20489"/>
          <p:cNvSpPr>
            <a:spLocks noGrp="1"/>
          </p:cNvSpPr>
          <p:nvPr>
            <p:ph type="body" idx="5"/>
          </p:nvPr>
        </p:nvSpPr>
        <p:spPr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20491" name="日期占位符 20490"/>
          <p:cNvSpPr>
            <a:spLocks noGrp="1"/>
          </p:cNvSpPr>
          <p:nvPr>
            <p:ph type="dt" sz="half" idx="2"/>
          </p:nvPr>
        </p:nvSpPr>
        <p:spPr>
          <a:xfrm>
            <a:off x="1162050" y="6243638"/>
            <a:ext cx="1905000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b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>
              <a:buClr>
                <a:srgbClr val="000000"/>
              </a:buClr>
            </a:pPr>
            <a:endParaRPr lang="zh-CN" altLang="en-US" strike="noStrike" noProof="1"/>
          </a:p>
        </p:txBody>
      </p:sp>
      <p:sp>
        <p:nvSpPr>
          <p:cNvPr id="20492" name="页脚占位符 20491"/>
          <p:cNvSpPr>
            <a:spLocks noGrp="1"/>
          </p:cNvSpPr>
          <p:nvPr>
            <p:ph type="ftr" sz="quarter" idx="3"/>
          </p:nvPr>
        </p:nvSpPr>
        <p:spPr>
          <a:xfrm>
            <a:off x="3657600" y="6243638"/>
            <a:ext cx="2895600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b"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>
              <a:buClr>
                <a:srgbClr val="000000"/>
              </a:buClr>
            </a:pPr>
            <a:endParaRPr lang="zh-CN" strike="noStrike" noProof="1"/>
          </a:p>
        </p:txBody>
      </p:sp>
      <p:sp>
        <p:nvSpPr>
          <p:cNvPr id="20493" name="灯片编号占位符 20492"/>
          <p:cNvSpPr>
            <a:spLocks noGrp="1"/>
          </p:cNvSpPr>
          <p:nvPr>
            <p:ph type="sldNum" sz="quarter" idx="4"/>
          </p:nvPr>
        </p:nvSpPr>
        <p:spPr>
          <a:xfrm>
            <a:off x="7042150" y="6243638"/>
            <a:ext cx="1905000" cy="45720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b"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1400" b="0" i="0" u="none" kern="1200" baseline="0">
                <a:solidFill>
                  <a:schemeClr val="tx1"/>
                </a:solidFill>
                <a:latin typeface="Tahoma" panose="020b060403050404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fontAlgn="base">
              <a:buClr>
                <a:srgbClr val="000000"/>
              </a:buClr>
            </a:pPr>
            <a:fld id="{9A0DB2DC-4C9A-4742-B13C-FB6460FD3503}" type="slidenum">
              <a:rPr lang="zh-CN" strike="noStrike" noProof="1">
                <a:latin typeface="Tahoma" panose="020b0604030504040204" pitchFamily="34" charset="0"/>
                <a:ea typeface="宋体" panose="02010600030101010101" pitchFamily="2" charset="-122"/>
                <a:cs typeface="+mn-ea"/>
              </a:rPr>
              <a:t/>
            </a:fld>
            <a:endParaRPr lang="zh-CN" strike="noStrike" noProof="1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/>
  <p:timing/>
  <p:txStyles>
    <p:titleStyle>
      <a:lvl1pPr marL="0" lvl="0" indent="0" algn="l" defTabSz="914400" eaLnBrk="1" fontAlgn="base" latinLnBrk="0" hangingPunct="1">
        <a:spcBef>
          <a:spcPct val="0"/>
        </a:spcBef>
        <a:spcAft>
          <a:spcPct val="0"/>
        </a:spcAft>
        <a:buClr>
          <a:srgbClr val="000000"/>
        </a:buClr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anose="05000000000000000000" pitchFamily="2" charset="2"/>
        <a:buChar char="n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anose="05000000000000000000" pitchFamily="2" charset="2"/>
        <a:buChar char="n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anose="05000000000000000000" pitchFamily="2" charset="2"/>
        <a:buChar char="n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anose="05000000000000000000" pitchFamily="2" charset="2"/>
        <a:buChar char="n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anose="05000000000000000000" pitchFamily="2" charset="2"/>
        <a:buChar char="n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spcBef>
          <a:spcPct val="0"/>
        </a:spcBef>
        <a:spcAft>
          <a:spcPct val="0"/>
        </a:spcAft>
        <a:buNone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1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2.jpeg" /><Relationship Id="rId3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3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4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5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4.xml" /><Relationship Id="rId2" Type="http://schemas.openxmlformats.org/officeDocument/2006/relationships/image" Target="../media/image16.jpeg" /><Relationship Id="rId3" Type="http://schemas.openxmlformats.org/officeDocument/2006/relationships/hyperlink" Target="file:///F:\1\YOUTUBE&#19978;&#24456;&#28779;&#30340;&#20013;&#22269;&#38405;&#20853;&#35270;&#39057;%20&#36229;&#28165;%20&#39640;&#28165;.kux" TargetMode="External" /><Relationship Id="rId4" Type="http://schemas.openxmlformats.org/officeDocument/2006/relationships/image" Target="../media/image1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530060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17" name="图片 3" descr="201011417224334404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6512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矩形 4"/>
          <p:cNvSpPr/>
          <p:nvPr/>
        </p:nvSpPr>
        <p:spPr>
          <a:xfrm>
            <a:off x="357157" y="1500173"/>
            <a:ext cx="9644130" cy="1188720"/>
          </a:xfrm>
          <a:prstGeom prst="rect">
            <a:avLst/>
          </a:prstGeom>
          <a:noFill/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>
            <a:spAutoFit/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7200" b="1" i="0" u="none" strike="noStrike" kern="1200" cap="all" spc="0" normalizeH="0" baseline="0" noProof="0"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uLnTx/>
                <a:uFillTx/>
                <a:latin typeface="+mn-lt"/>
                <a:ea typeface="+mn-ea"/>
                <a:cs typeface="+mn-cs"/>
              </a:rPr>
              <a:t>小学生的仪容仪表礼仪</a:t>
            </a:r>
            <a:endParaRPr kumimoji="0" lang="zh-CN" altLang="en-US" sz="7200" b="1" i="0" u="none" strike="noStrike" kern="1200" cap="all" spc="0" normalizeH="0" baseline="0" noProof="0"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副标题 7"/>
          <p:cNvSpPr>
            <a:spLocks noGrp="1"/>
          </p:cNvSpPr>
          <p:nvPr>
            <p:ph type="subTitle" idx="1"/>
          </p:nvPr>
        </p:nvSpPr>
        <p:spPr>
          <a:xfrm>
            <a:off x="1691639" y="2999740"/>
            <a:ext cx="7696200" cy="1245870"/>
          </a:xfrm>
          <a:ln>
            <a:miter/>
          </a:ln>
          <a:effectLst>
            <a:outerShdw blurRad="225425" dist="50800" dir="5220000" algn="ctr">
              <a:srgbClr val="000000">
                <a:alpha val="33000"/>
              </a:srgbClr>
            </a:outerShdw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  <p:txBody>
          <a:bodyPr vert="horz" wrap="square" lIns="91440" tIns="45720" rIns="91440" bIns="45720" numCol="1" rtlCol="0" anchor="t" anchorCtr="0" compatLnSpc="1">
            <a:normAutofit/>
          </a:bodyPr>
          <a:lstStyle/>
          <a:p>
            <a:pPr marL="0" marR="0" lvl="0" indent="0" algn="ctr" defTabSz="914400" rtl="0" eaLnBrk="1" fontAlgn="auto" latinLnBrk="0" hangingPunct="1">
              <a:spcBef>
                <a:spcPct val="2000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kumimoji="0" lang="zh-CN" altLang="zh-CN" sz="5400" b="1" i="0" u="none" strike="noStrike" kern="1200" cap="none" spc="0" normalizeH="0" baseline="0" noProof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洋城学校</a:t>
            </a:r>
            <a:endParaRPr kumimoji="0" lang="zh-CN" altLang="zh-CN" sz="5400" b="1" i="0" u="none" strike="noStrike" kern="1200" cap="none" spc="0" normalizeH="0" baseline="0" noProof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218" name="TextBox 9217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dur="100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8" presetClass="entr" presetSubtype="0" dur="100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>
                                            <p:txEl>
                                              <p:charRg st="4294967295" end="429496729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8" presetClass="entr" presetSubtype="0" dur="1000" ac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charRg st="0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charRg st="0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>
                                            <p:txEl>
                                              <p:charRg st="0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charRg st="0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>
                                            <p:txEl>
                                              <p:charRg st="0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1" name="Rectangle 2"/>
          <p:cNvSpPr>
            <a:spLocks noGrp="1"/>
          </p:cNvSpPr>
          <p:nvPr>
            <p:ph type="title"/>
          </p:nvPr>
        </p:nvSpPr>
        <p:spPr>
          <a:xfrm>
            <a:off x="684213" y="0"/>
            <a:ext cx="777240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/>
              <a:t>来自某校宣传栏关于</a:t>
            </a:r>
            <a:r>
              <a:rPr lang="en-US" altLang="zh-CN"/>
              <a:t>“</a:t>
            </a:r>
            <a:r>
              <a:rPr lang="zh-CN" altLang="en-US"/>
              <a:t>不良发型</a:t>
            </a:r>
            <a:r>
              <a:rPr lang="en-US" altLang="zh-CN"/>
              <a:t>”</a:t>
            </a:r>
            <a:endParaRPr lang="en-US" altLang="zh-CN"/>
          </a:p>
        </p:txBody>
      </p:sp>
      <p:pic>
        <p:nvPicPr>
          <p:cNvPr id="10242" name="Picture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950" y="1196975"/>
            <a:ext cx="4241800" cy="5661025"/>
          </a:xfrm>
        </p:spPr>
      </p:pic>
      <p:sp>
        <p:nvSpPr>
          <p:cNvPr id="10243" name="Text Box 4"/>
          <p:cNvSpPr txBox="1"/>
          <p:nvPr/>
        </p:nvSpPr>
        <p:spPr>
          <a:xfrm>
            <a:off x="5056188" y="2570163"/>
            <a:ext cx="184150" cy="366712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pic>
        <p:nvPicPr>
          <p:cNvPr id="10244" name="Picture 5" descr="129041125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7900" y="1196975"/>
            <a:ext cx="3879850" cy="564673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6858016" y="357166"/>
            <a:ext cx="1368151" cy="6001643"/>
          </a:xfrm>
          <a:prstGeom prst="rect">
            <a:avLst/>
          </a:prstGeom>
          <a:noFill/>
        </p:spPr>
        <p:txBody>
          <a:bodyPr numCol="1">
            <a:prstTxWarp prst="textFadeUp">
              <a:avLst/>
            </a:prstTxWarp>
            <a:spAutoFit/>
            <a:scene3d>
              <a:camera prst="orthographicFront"/>
              <a:lightRig rig="soft" dir="tl"/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9600" b="1" i="0" u="none" strike="noStrike" kern="1200" cap="none" spc="50" normalizeH="0" baseline="0" noProof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学生？！</a:t>
            </a:r>
            <a:endParaRPr kumimoji="0" lang="zh-CN" altLang="en-US" sz="9600" b="1" i="0" u="none" strike="noStrike" kern="1200" cap="none" spc="50" normalizeH="0" baseline="0" noProof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266" name="Picture 5" descr="C:\Users\Administrator\Desktop\508349_084517886495_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2938" y="1071563"/>
            <a:ext cx="5427662" cy="4525962"/>
          </a:xfrm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dur="50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89" name="标题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anchor="ctr" anchorCtr="0"/>
          <a:lstStyle/>
          <a:p>
            <a:pPr eaLnBrk="1" hangingPunct="1"/>
            <a:endParaRPr lang="zh-CN" altLang="en-US"/>
          </a:p>
        </p:txBody>
      </p:sp>
      <p:pic>
        <p:nvPicPr>
          <p:cNvPr id="12290" name="Picture 5" descr="C:\Users\Administrator\Desktop\001e65b8efec12c479550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6563" y="0"/>
            <a:ext cx="8421687" cy="4932363"/>
          </a:xfrm>
        </p:spPr>
      </p:pic>
      <p:sp>
        <p:nvSpPr>
          <p:cNvPr id="6" name="矩形 5"/>
          <p:cNvSpPr/>
          <p:nvPr/>
        </p:nvSpPr>
        <p:spPr>
          <a:xfrm>
            <a:off x="2571736" y="5357825"/>
            <a:ext cx="5750292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all" spc="0" normalizeH="0" baseline="0" noProof="0"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穿校服的学生最美</a:t>
            </a:r>
            <a:endParaRPr kumimoji="0" lang="zh-CN" altLang="en-US" sz="5400" b="1" i="0" u="none" strike="noStrike" kern="1200" cap="all" spc="0" normalizeH="0" baseline="0" noProof="0"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wipe dir="u"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标题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anchor="ctr" anchorCtr="0"/>
          <a:lstStyle/>
          <a:p>
            <a:pPr eaLnBrk="1" hangingPunct="1"/>
            <a:endParaRPr lang="zh-CN" altLang="en-US"/>
          </a:p>
        </p:txBody>
      </p:sp>
      <p:pic>
        <p:nvPicPr>
          <p:cNvPr id="13314" name="Picture 6" descr="c:\users\administrator\appdata\roaming\360se6\User Data\temp\t01972109ee6b7073a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2563" y="571500"/>
            <a:ext cx="5613400" cy="4572000"/>
          </a:xfrm>
        </p:spPr>
      </p:pic>
      <p:sp>
        <p:nvSpPr>
          <p:cNvPr id="13315" name="TextBox 7"/>
          <p:cNvSpPr txBox="1"/>
          <p:nvPr/>
        </p:nvSpPr>
        <p:spPr>
          <a:xfrm>
            <a:off x="6429375" y="4000500"/>
            <a:ext cx="2000250" cy="7699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7030A0"/>
                </a:solidFill>
                <a:latin typeface="Arial" pitchFamily="34" charset="0"/>
                <a:ea typeface="宋体" panose="02010600030101010101" pitchFamily="2" charset="-122"/>
              </a:rPr>
              <a:t>男同学</a:t>
            </a:r>
            <a:endParaRPr lang="zh-CN" altLang="en-US" sz="4400" b="1">
              <a:solidFill>
                <a:srgbClr val="7030A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5929321" y="2214551"/>
            <a:ext cx="2967480" cy="923332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标准发型</a:t>
            </a:r>
            <a:endParaRPr kumimoji="0" lang="zh-CN" altLang="en-US" sz="5400" b="1" i="0" u="none" strike="noStrike" kern="1200" cap="none" spc="0" normalizeH="0" baseline="0" noProof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7" name="Picture 8" descr="c:\users\administrator\appdata\roaming\360se6\User Data\temp\b1fb5451td4a4f9359843&amp;690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14750" y="571500"/>
            <a:ext cx="5143500" cy="4572000"/>
          </a:xfrm>
        </p:spPr>
      </p:pic>
      <p:sp>
        <p:nvSpPr>
          <p:cNvPr id="6" name="矩形 5"/>
          <p:cNvSpPr/>
          <p:nvPr/>
        </p:nvSpPr>
        <p:spPr>
          <a:xfrm>
            <a:off x="357157" y="2643179"/>
            <a:ext cx="3275257" cy="1015665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6000" b="1" i="0" u="none" strike="noStrike" kern="1200" cap="none" spc="0" normalizeH="0" baseline="0" noProof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标准发型</a:t>
            </a:r>
            <a:endParaRPr kumimoji="0" lang="zh-CN" altLang="en-US" sz="6000" b="1" i="0" u="none" strike="noStrike" kern="1200" cap="none" spc="0" normalizeH="0" baseline="0" noProof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571472" y="4071941"/>
            <a:ext cx="242889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5400" b="1" i="0" u="none" strike="noStrike" kern="1200" cap="none" spc="0" normalizeH="0" baseline="0" noProof="0">
                <a:ln>
                  <a:prstDash val="solid"/>
                </a:ln>
                <a:solidFill>
                  <a:srgbClr val="00B05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女同学</a:t>
            </a:r>
            <a:endParaRPr kumimoji="0" lang="zh-CN" altLang="en-US" sz="5400" b="1" i="0" u="none" strike="noStrike" kern="1200" cap="none" spc="0" normalizeH="0" baseline="0" noProof="0">
              <a:ln>
                <a:prstDash val="solid"/>
              </a:ln>
              <a:solidFill>
                <a:srgbClr val="00B05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Ovr>
    <a:masterClrMapping/>
  </p:clrMapOvr>
  <p:transition>
    <p:wipe dir="d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1" name="Picture 7" descr="c:\users\administrator\appdata\roaming\360se6\User Data\temp\sy_63061096117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625" y="357188"/>
            <a:ext cx="8501063" cy="62865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矩形 5"/>
          <p:cNvSpPr/>
          <p:nvPr/>
        </p:nvSpPr>
        <p:spPr>
          <a:xfrm>
            <a:off x="-500100" y="3929064"/>
            <a:ext cx="9874820" cy="2400657"/>
          </a:xfrm>
          <a:prstGeom prst="rect">
            <a:avLst/>
          </a:prstGeom>
          <a:noFill/>
          <a:scene3d>
            <a:camera prst="isometricBottomDown"/>
            <a:lightRig rig="threePt" dir="t"/>
          </a:scene3d>
        </p:spPr>
        <p:txBody>
          <a:bodyPr wrap="none">
            <a:spAutoFit/>
            <a:scene3d>
              <a:camera prst="orthographicFront"/>
              <a:lightRig rig="soft" dir="tl"/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5000" b="1" i="0" u="none" strike="noStrike" kern="1200" cap="none" spc="50" normalizeH="0" baseline="0" noProof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rPr>
              <a:t>学生本色！</a:t>
            </a:r>
            <a:endParaRPr kumimoji="0" lang="zh-CN" altLang="en-US" sz="15000" b="1" i="0" u="none" strike="noStrike" kern="1200" cap="none" spc="50" normalizeH="0" baseline="0" noProof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6" name="Picture 6" descr="013000008047441325645075807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516688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87" name="Text Box 7"/>
          <p:cNvSpPr/>
          <p:nvPr/>
        </p:nvSpPr>
        <p:spPr>
          <a:xfrm>
            <a:off x="7308850" y="549275"/>
            <a:ext cx="914400" cy="6299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2400" b="1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 谈谈你对仪容仪表的看法，怎样才是健康阳光的学生形象？</a:t>
            </a:r>
            <a:endParaRPr lang="zh-CN" altLang="en-US" sz="2400" b="1">
              <a:solidFill>
                <a:schemeClr val="hlink"/>
              </a:solidFill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0" name="内容占位符 9" descr="12062412276c13472941ceb454.jpg"/>
          <p:cNvPicPr>
            <a:picLocks noGrp="1" noChangeAspect="1"/>
          </p:cNvPicPr>
          <p:nvPr>
            <p:ph type="subTitle" idx="1"/>
          </p:nvPr>
        </p:nvPicPr>
        <p:blipFill>
          <a:blip r:embed="rId2"/>
          <a:stretch>
            <a:fillRect/>
          </a:stretch>
        </p:blipFill>
        <p:spPr>
          <a:xfrm>
            <a:off x="714375" y="571500"/>
            <a:ext cx="3929063" cy="5643563"/>
          </a:xfrm>
        </p:spPr>
      </p:pic>
      <p:sp>
        <p:nvSpPr>
          <p:cNvPr id="17411" name="矩形 11"/>
          <p:cNvSpPr/>
          <p:nvPr/>
        </p:nvSpPr>
        <p:spPr>
          <a:xfrm>
            <a:off x="4716463" y="188913"/>
            <a:ext cx="4383087" cy="4481512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4800" b="1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rPr>
              <a:t>找到街头保安和武警叔叔的区别了吗？</a:t>
            </a:r>
            <a:endParaRPr lang="zh-CN" altLang="en-US" sz="4800" b="1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  <a:sym typeface="Calibri" panose="020f0502020204030204" pitchFamily="34" charset="0"/>
            </a:endParaRPr>
          </a:p>
          <a:p>
            <a:pPr algn="ctr" eaLnBrk="0" hangingPunct="0"/>
            <a:endParaRPr lang="zh-CN" altLang="en-US" sz="4800" b="1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  <a:sym typeface="Calibri" panose="020f0502020204030204" pitchFamily="34" charset="0"/>
            </a:endParaRPr>
          </a:p>
          <a:p>
            <a:pPr algn="ctr" eaLnBrk="0" hangingPunct="0"/>
            <a:r>
              <a:rPr lang="zh-CN" altLang="en-US" sz="4800" b="1">
                <a:solidFill>
                  <a:srgbClr val="FF0000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rPr>
              <a:t>谁更让你钦佩？</a:t>
            </a:r>
            <a:endParaRPr lang="zh-CN" altLang="en-US" sz="4800" b="1">
              <a:solidFill>
                <a:srgbClr val="FF0000"/>
              </a:solidFill>
              <a:latin typeface="Calibri" panose="020f0502020204030204" pitchFamily="34" charset="0"/>
              <a:ea typeface="宋体" panose="02010600030101010101" pitchFamily="2" charset="-122"/>
              <a:sym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4" name="图片 2" descr="2316055_141348088011_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4750" y="0"/>
            <a:ext cx="542925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435" name="TextBox 3"/>
          <p:cNvSpPr/>
          <p:nvPr/>
        </p:nvSpPr>
        <p:spPr>
          <a:xfrm flipH="1">
            <a:off x="142875" y="2071688"/>
            <a:ext cx="5429250" cy="5238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 b="1">
                <a:solidFill>
                  <a:srgbClr val="002060"/>
                </a:solidFill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为什么厨师都要穿白色衣服？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8" name="图片 4" descr="2008412234551246_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43561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59" name="Text Box 5"/>
          <p:cNvSpPr/>
          <p:nvPr/>
        </p:nvSpPr>
        <p:spPr>
          <a:xfrm>
            <a:off x="4343400" y="457200"/>
            <a:ext cx="4895850" cy="1465263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spcBef>
                <a:spcPct val="50000"/>
              </a:spcBef>
            </a:pPr>
            <a:r>
              <a:rPr lang="zh-CN" altLang="en-US" sz="3600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在陌生城市迷路了，</a:t>
            </a:r>
            <a:endParaRPr lang="zh-CN" altLang="en-US" sz="3600">
              <a:solidFill>
                <a:schemeClr val="hlink"/>
              </a:solidFill>
              <a:latin typeface="Arial" pitchFamily="34" charset="0"/>
              <a:ea typeface="宋体" panose="02010600030101010101" pitchFamily="2" charset="-122"/>
              <a:sym typeface="宋体" panose="02010600030101010101" pitchFamily="2" charset="-122"/>
            </a:endParaRPr>
          </a:p>
          <a:p>
            <a:pPr eaLnBrk="0" hangingPunct="0">
              <a:spcBef>
                <a:spcPct val="50000"/>
              </a:spcBef>
            </a:pPr>
            <a:r>
              <a:rPr lang="zh-CN" altLang="en-US" sz="3600">
                <a:solidFill>
                  <a:schemeClr val="hlink"/>
                </a:solidFill>
                <a:latin typeface="Arial" pitchFamily="34" charset="0"/>
                <a:ea typeface="宋体" panose="02010600030101010101" pitchFamily="2" charset="-122"/>
                <a:sym typeface="宋体" panose="02010600030101010101" pitchFamily="2" charset="-122"/>
              </a:rPr>
              <a:t>你会向谁问路？</a:t>
            </a: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2" name="图片 1" descr="4093268_230420057709_2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5126990" y="335280"/>
            <a:ext cx="3866512" cy="5791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800" noProof="1">
                <a:solidFill>
                  <a:schemeClr val="tx1">
                    <a:alpha val="1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http://jbk.smxe.cn/hebeidx/196.html 河北癫痫病医院？</a:t>
            </a:r>
            <a:endParaRPr lang="zh-CN" altLang="en-US" sz="800" noProof="1">
              <a:solidFill>
                <a:schemeClr val="tx1">
                  <a:alpha val="1000"/>
                </a:schemeClr>
              </a:solidFill>
            </a:endParaRPr>
          </a:p>
          <a:p>
            <a:r>
              <a:rPr lang="zh-CN" altLang="en-US" sz="800" noProof="1">
                <a:solidFill>
                  <a:schemeClr val="tx1">
                    <a:alpha val="1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http://jbk.smxe.cn/dxzz/197.html 成人癫痫病的症状有哪些</a:t>
            </a:r>
            <a:endParaRPr lang="zh-CN" altLang="en-US" sz="800" noProof="1">
              <a:solidFill>
                <a:schemeClr val="tx1">
                  <a:alpha val="1000"/>
                </a:schemeClr>
              </a:solidFill>
            </a:endParaRPr>
          </a:p>
          <a:p>
            <a:r>
              <a:rPr lang="zh-CN" altLang="en-US" sz="800" noProof="1">
                <a:solidFill>
                  <a:schemeClr val="tx1">
                    <a:alpha val="1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http://jbk.smxe.cn/qhdx/198.html 青海癫痫病的早期症状?</a:t>
            </a:r>
            <a:endParaRPr lang="zh-CN" altLang="en-US" sz="800" noProof="1">
              <a:solidFill>
                <a:schemeClr val="tx1">
                  <a:alpha val="1000"/>
                </a:schemeClr>
              </a:solidFill>
            </a:endParaRPr>
          </a:p>
          <a:p>
            <a:r>
              <a:rPr lang="zh-CN" altLang="en-US" sz="800" noProof="1">
                <a:solidFill>
                  <a:schemeClr val="tx1">
                    <a:alpha val="1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http://jbk.smxe.cn/bjdx/199.html 北京癫痫病的发病原因和癫痫病的病前征兆</a:t>
            </a:r>
            <a:endParaRPr lang="zh-CN" altLang="en-US" sz="800" noProof="1">
              <a:solidFill>
                <a:schemeClr val="tx1">
                  <a:alpha val="1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06" name="图片 1" descr="201003211258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04875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2895600" y="5562600"/>
            <a:ext cx="2113277" cy="7010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800" noProof="1">
                <a:solidFill>
                  <a:schemeClr val="tx1">
                    <a:alpha val="1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www.adxlo.com	看羊角风最好的医院</a:t>
            </a:r>
            <a:endParaRPr lang="zh-CN" altLang="en-US" sz="800" noProof="1">
              <a:solidFill>
                <a:schemeClr val="tx1">
                  <a:alpha val="1000"/>
                </a:schemeClr>
              </a:solidFill>
            </a:endParaRPr>
          </a:p>
          <a:p>
            <a:r>
              <a:rPr lang="zh-CN" altLang="en-US" sz="800" noProof="1">
                <a:solidFill>
                  <a:schemeClr val="tx1">
                    <a:alpha val="1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www.adxlp.com	如何治疗癫痫大发作</a:t>
            </a:r>
            <a:endParaRPr lang="zh-CN" altLang="en-US" sz="800" noProof="1">
              <a:solidFill>
                <a:schemeClr val="tx1">
                  <a:alpha val="1000"/>
                </a:schemeClr>
              </a:solidFill>
            </a:endParaRPr>
          </a:p>
          <a:p>
            <a:r>
              <a:rPr lang="zh-CN" altLang="en-US" sz="800" noProof="1">
                <a:solidFill>
                  <a:schemeClr val="tx1">
                    <a:alpha val="1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www.adxls.com	治疗羊角风的药</a:t>
            </a:r>
            <a:endParaRPr lang="zh-CN" altLang="en-US" sz="800" noProof="1">
              <a:solidFill>
                <a:schemeClr val="tx1">
                  <a:alpha val="1000"/>
                </a:schemeClr>
              </a:solidFill>
            </a:endParaRPr>
          </a:p>
          <a:p>
            <a:r>
              <a:rPr lang="zh-CN" altLang="en-US" sz="800" noProof="1">
                <a:solidFill>
                  <a:schemeClr val="tx1">
                    <a:alpha val="1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www.adxlq.com	治疗羊角风最好的药物</a:t>
            </a:r>
            <a:endParaRPr lang="zh-CN" altLang="en-US" sz="800" noProof="1">
              <a:solidFill>
                <a:schemeClr val="tx1">
                  <a:alpha val="1000"/>
                </a:schemeClr>
              </a:solidFill>
            </a:endParaRPr>
          </a:p>
          <a:p>
            <a:r>
              <a:rPr lang="zh-CN" altLang="en-US" sz="800" noProof="1">
                <a:solidFill>
                  <a:schemeClr val="tx1">
                    <a:alpha val="1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ea"/>
              </a:rPr>
              <a:t>www.adxlr.com	黑龙江癫痫医院</a:t>
            </a:r>
            <a:endParaRPr lang="zh-CN" altLang="en-US" sz="800" noProof="1">
              <a:solidFill>
                <a:schemeClr val="tx1">
                  <a:alpha val="1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530" name="图片 1" descr="01300000167299128677003146230.jpg">
            <a:hlinkClick r:id="rId3" action="ppaction://hlinkfile"/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001125" cy="5373688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2531" name="WordArt 3"/>
          <p:cNvSpPr>
            <a:spLocks noTextEdit="1"/>
          </p:cNvSpPr>
          <p:nvPr/>
        </p:nvSpPr>
        <p:spPr>
          <a:xfrm>
            <a:off x="1187450" y="5445125"/>
            <a:ext cx="6842125" cy="12239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ln w="19050" cap="flat" cmpd="sng">
                  <a:solidFill>
                    <a:srgbClr val="99CCFF"/>
                  </a:solidFill>
                  <a:prstDash val="solid"/>
                  <a:round/>
                  <a:headEnd type="none" w="med" len="med"/>
                  <a:tailEnd type="none" w="med" len="med"/>
                </a:ln>
                <a:solidFill>
                  <a:srgbClr val="0066CC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一样的服装 整齐划一的美</a:t>
            </a:r>
            <a:endParaRPr lang="zh-CN" altLang="en-US" sz="3600">
              <a:ln w="19050" cap="flat" cmpd="sng">
                <a:solidFill>
                  <a:srgbClr val="99CCFF"/>
                </a:solidFill>
                <a:prstDash val="solid"/>
                <a:round/>
                <a:headEnd type="none" w="med" len="med"/>
                <a:tailEnd type="none" w="med" len="med"/>
              </a:ln>
              <a:solidFill>
                <a:srgbClr val="0066CC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 shadeToTitle="1">
        <a:gradFill rotWithShape="0">
          <a:gsLst>
            <a:gs pos="0">
              <a:schemeClr val="accent2"/>
            </a:gs>
            <a:gs pos="100000">
              <a:srgbClr val="003300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文本框 98306"/>
          <p:cNvSpPr txBox="1"/>
          <p:nvPr/>
        </p:nvSpPr>
        <p:spPr>
          <a:xfrm>
            <a:off x="423863" y="1125538"/>
            <a:ext cx="458787" cy="4608512"/>
          </a:xfrm>
          <a:prstGeom prst="rect">
            <a:avLst/>
          </a:prstGeom>
          <a:noFill/>
          <a:ln w="9525">
            <a:noFill/>
          </a:ln>
        </p:spPr>
        <p:txBody>
          <a:bodyPr vert="eaVert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3555" name="文本框 98307"/>
          <p:cNvSpPr txBox="1"/>
          <p:nvPr/>
        </p:nvSpPr>
        <p:spPr>
          <a:xfrm>
            <a:off x="971550" y="1989138"/>
            <a:ext cx="7345363" cy="4291012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>
                <a:latin typeface="Arial" pitchFamily="34" charset="0"/>
                <a:ea typeface="宋体" panose="02010600030101010101" pitchFamily="2" charset="-122"/>
              </a:rPr>
              <a:t>        </a:t>
            </a:r>
            <a:r>
              <a:rPr lang="zh-CN" altLang="en-US" sz="2400">
                <a:latin typeface="Arial" pitchFamily="34" charset="0"/>
                <a:ea typeface="宋体" panose="02010600030101010101" pitchFamily="2" charset="-122"/>
              </a:rPr>
              <a:t>一个人走进酒店要了酒菜</a:t>
            </a:r>
            <a:r>
              <a:rPr lang="en-US" altLang="zh-CN" sz="2400">
                <a:latin typeface="Arial" pitchFamily="34" charset="0"/>
                <a:ea typeface="宋体" panose="02010600030101010101" pitchFamily="2" charset="-122"/>
              </a:rPr>
              <a:t>,</a:t>
            </a:r>
            <a:r>
              <a:rPr lang="zh-CN" altLang="en-US" sz="2400">
                <a:latin typeface="Arial" pitchFamily="34" charset="0"/>
                <a:ea typeface="宋体" panose="02010600030101010101" pitchFamily="2" charset="-122"/>
              </a:rPr>
              <a:t>吃完摸摸口袋发现忘带钱了</a:t>
            </a:r>
            <a:r>
              <a:rPr lang="en-US" altLang="zh-CN" sz="2400">
                <a:latin typeface="Arial" pitchFamily="34" charset="0"/>
                <a:ea typeface="宋体" panose="02010600030101010101" pitchFamily="2" charset="-122"/>
              </a:rPr>
              <a:t>,</a:t>
            </a:r>
            <a:r>
              <a:rPr lang="zh-CN" altLang="en-US" sz="2400">
                <a:latin typeface="Arial" pitchFamily="34" charset="0"/>
                <a:ea typeface="宋体" panose="02010600030101010101" pitchFamily="2" charset="-122"/>
              </a:rPr>
              <a:t>便对老板说“店家今日忘带钱了，改日送来”店老板连声“不碍事，</a:t>
            </a:r>
            <a:r>
              <a:rPr lang="zh-CN" altLang="en-US" sz="2400">
                <a:latin typeface="Tahoma" panose="020b0604030504040204" pitchFamily="34" charset="0"/>
                <a:ea typeface="宋体" panose="02010600030101010101" pitchFamily="2" charset="-122"/>
              </a:rPr>
              <a:t>不碍事</a:t>
            </a:r>
            <a:r>
              <a:rPr lang="zh-CN" altLang="en-US" sz="2400">
                <a:latin typeface="Arial" pitchFamily="34" charset="0"/>
                <a:ea typeface="宋体" panose="02010600030101010101" pitchFamily="2" charset="-122"/>
              </a:rPr>
              <a:t>”并恭敬地把他送出了门。</a:t>
            </a:r>
            <a:endParaRPr lang="zh-CN" altLang="en-US" sz="2400"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</a:rPr>
              <a:t>       这个过程被一个无赖给看见了，他也进了饭店要了酒菜，吃完后摸了一下口袋对店老板说“</a:t>
            </a:r>
            <a:r>
              <a:rPr lang="zh-CN" altLang="en-US" sz="2400">
                <a:latin typeface="Tahoma" panose="020b0604030504040204" pitchFamily="34" charset="0"/>
                <a:ea typeface="宋体" panose="02010600030101010101" pitchFamily="2" charset="-122"/>
              </a:rPr>
              <a:t>店家今日忘带钱了，改日送来”</a:t>
            </a:r>
            <a:r>
              <a:rPr lang="zh-CN" altLang="en-US" sz="2400">
                <a:latin typeface="Arial" pitchFamily="34" charset="0"/>
                <a:ea typeface="宋体" panose="02010600030101010101" pitchFamily="2" charset="-122"/>
              </a:rPr>
              <a:t>。</a:t>
            </a:r>
            <a:endParaRPr lang="zh-CN" altLang="en-US" sz="2400"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</a:rPr>
              <a:t>       谁知店老板脸色一变，揪住他，非剥他的衣服不可。</a:t>
            </a:r>
            <a:endParaRPr lang="zh-CN" altLang="en-US" sz="2400">
              <a:latin typeface="Arial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400">
                <a:latin typeface="Arial" pitchFamily="34" charset="0"/>
                <a:ea typeface="宋体" panose="02010600030101010101" pitchFamily="2" charset="-122"/>
              </a:rPr>
              <a:t>        无赖不服说：“为什么刚才那人可以记帐，我就不行？”</a:t>
            </a:r>
            <a:endParaRPr lang="zh-CN" altLang="en-US" sz="24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3556" name="文本框 98308"/>
          <p:cNvSpPr txBox="1"/>
          <p:nvPr/>
        </p:nvSpPr>
        <p:spPr>
          <a:xfrm>
            <a:off x="2124075" y="909638"/>
            <a:ext cx="5616575" cy="13112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200">
                <a:latin typeface="Tahoma" panose="020b0604030504040204" pitchFamily="34" charset="0"/>
                <a:ea typeface="宋体" panose="02010600030101010101" pitchFamily="2" charset="-122"/>
              </a:rPr>
              <a:t>酒 店 老 板 与 无 赖</a:t>
            </a:r>
            <a:endParaRPr lang="zh-CN" altLang="en-US" sz="3200">
              <a:latin typeface="Tahoma" panose="020b0604030504040204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endParaRPr lang="zh-CN" altLang="en-US" sz="3200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23557" name="文本框 1"/>
          <p:cNvSpPr txBox="1"/>
          <p:nvPr/>
        </p:nvSpPr>
        <p:spPr>
          <a:xfrm>
            <a:off x="466725" y="333375"/>
            <a:ext cx="2806700" cy="700088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故事分享</a:t>
            </a:r>
            <a:r>
              <a:rPr lang="en-US" altLang="zh-CN" sz="40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  <a:sym typeface="Arial" pitchFamily="34" charset="0"/>
              </a:rPr>
              <a:t>1</a:t>
            </a:r>
            <a:endParaRPr lang="en-US" altLang="zh-CN" sz="40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  <a:sym typeface="Arial" pitchFamily="34" charset="0"/>
            </a:endParaRPr>
          </a:p>
        </p:txBody>
      </p:sp>
    </p:spTree>
  </p:cSld>
  <p:clrMapOvr>
    <a:masterClrMapping/>
  </p:clrMapOvr>
  <p:transition spd="slow">
    <p:diamond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accent1"/>
            </a:gs>
            <a:gs pos="100000">
              <a:srgbClr val="4A29D7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文本框 101377"/>
          <p:cNvSpPr txBox="1"/>
          <p:nvPr/>
        </p:nvSpPr>
        <p:spPr>
          <a:xfrm>
            <a:off x="1908175" y="1125538"/>
            <a:ext cx="4032250" cy="64135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latin typeface="Tahoma" panose="020b0604030504040204" pitchFamily="34" charset="0"/>
                <a:ea typeface="宋体" panose="02010600030101010101" pitchFamily="2" charset="-122"/>
              </a:rPr>
              <a:t>店家说：</a:t>
            </a:r>
            <a:endParaRPr lang="zh-CN" altLang="en-US" sz="3600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24579" name="文本框 101378"/>
          <p:cNvSpPr txBox="1"/>
          <p:nvPr/>
        </p:nvSpPr>
        <p:spPr>
          <a:xfrm>
            <a:off x="971550" y="2420938"/>
            <a:ext cx="7200900" cy="3195637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>
                <a:latin typeface="Tahoma" panose="020b0604030504040204" pitchFamily="34" charset="0"/>
                <a:ea typeface="宋体" panose="02010600030101010101" pitchFamily="2" charset="-122"/>
              </a:rPr>
              <a:t>       </a:t>
            </a:r>
            <a:r>
              <a:rPr lang="en-US" altLang="zh-CN" sz="2400">
                <a:latin typeface="Tahoma" panose="020b0604030504040204" pitchFamily="34" charset="0"/>
                <a:ea typeface="宋体" panose="02010600030101010101" pitchFamily="2" charset="-122"/>
              </a:rPr>
              <a:t>“</a:t>
            </a:r>
            <a:r>
              <a:rPr lang="zh-CN" altLang="en-US" sz="2400">
                <a:latin typeface="Tahoma" panose="020b0604030504040204" pitchFamily="34" charset="0"/>
                <a:ea typeface="宋体" panose="02010600030101010101" pitchFamily="2" charset="-122"/>
              </a:rPr>
              <a:t>人家吃饭，筷子在桌子上找齐，喝酒一盅盅地筛，斯斯文文，吃罢掏出手绢揩嘴，是个有德行的人，岂能赖我几个钱，你呢？筷子在胸前找齐，狼吞虎咽，吃上瘾来，脚踏上条凳，端起酒壶直往嘴里灌，吃罢用袖子揩嘴，分明是个居无定室，食无定餐的无赖之徒，我岂能饶你！”</a:t>
            </a:r>
            <a:endParaRPr lang="zh-CN" altLang="en-US" sz="2400">
              <a:latin typeface="Tahoma" panose="020b0604030504040204" pitchFamily="34" charset="0"/>
              <a:ea typeface="宋体" panose="02010600030101010101" pitchFamily="2" charset="-122"/>
            </a:endParaRPr>
          </a:p>
          <a:p>
            <a:pPr>
              <a:spcBef>
                <a:spcPct val="50000"/>
              </a:spcBef>
            </a:pPr>
            <a:r>
              <a:rPr lang="zh-CN" altLang="en-US" sz="2400">
                <a:latin typeface="Tahoma" panose="020b0604030504040204" pitchFamily="34" charset="0"/>
                <a:ea typeface="宋体" panose="02010600030101010101" pitchFamily="2" charset="-122"/>
              </a:rPr>
              <a:t>       一席话，说得无赖垭口无言，只得留下外衣，狼狈而去。</a:t>
            </a:r>
            <a:endParaRPr lang="zh-CN" altLang="en-US" sz="2400"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plus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文本框 90115"/>
          <p:cNvSpPr txBox="1"/>
          <p:nvPr/>
        </p:nvSpPr>
        <p:spPr>
          <a:xfrm>
            <a:off x="1258888" y="1844675"/>
            <a:ext cx="7058025" cy="4364038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zh-CN" altLang="en-US" sz="2400">
                <a:latin typeface="Tahoma" panose="020b0604030504040204" pitchFamily="34" charset="0"/>
                <a:ea typeface="宋体" panose="02010600030101010101" pitchFamily="2" charset="-122"/>
              </a:rPr>
              <a:t>　</a:t>
            </a:r>
            <a:r>
              <a:rPr lang="zh-CN" altLang="en-US" sz="2400">
                <a:solidFill>
                  <a:schemeClr val="accent2"/>
                </a:solidFill>
                <a:latin typeface="Tahoma" panose="020b0604030504040204" pitchFamily="34" charset="0"/>
                <a:ea typeface="宋体" panose="02010600030101010101" pitchFamily="2" charset="-122"/>
              </a:rPr>
              <a:t>　</a:t>
            </a:r>
            <a:r>
              <a:rPr lang="zh-CN" altLang="en-US" sz="2400" b="1">
                <a:solidFill>
                  <a:schemeClr val="accent2"/>
                </a:solidFill>
                <a:latin typeface="Tahoma" panose="020b0604030504040204" pitchFamily="34" charset="0"/>
                <a:ea typeface="宋体" panose="02010600030101010101" pitchFamily="2" charset="-122"/>
              </a:rPr>
              <a:t>中国长江医疗设备厂准备引进“大输液管”生产线欲与美国客商约瑟先生合作。经过详细的考察，约瑟先生对企业的发展和管理很满意，他已经决定要与范厂长签合同。双方决定第二天正式签定协议。范厂长请约瑟先生到车间参观。车间秩序井然有序，约瑟先生赞许地点着头。突然，范厂长感到嗓子不适，本能地咳了一声，到车间的墙角吐了一口痰，然后连忙用鞋擦去，油漆地面留下了一片痰迹。</a:t>
            </a:r>
            <a:endParaRPr lang="zh-CN" altLang="en-US" sz="2400" b="1">
              <a:solidFill>
                <a:schemeClr val="accent2"/>
              </a:solidFill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25603" name="文本框 90116"/>
          <p:cNvSpPr txBox="1"/>
          <p:nvPr/>
        </p:nvSpPr>
        <p:spPr>
          <a:xfrm>
            <a:off x="1619250" y="981075"/>
            <a:ext cx="6121400" cy="70167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4000" b="1">
                <a:solidFill>
                  <a:schemeClr val="accent2"/>
                </a:solidFill>
                <a:latin typeface="Tahoma" panose="020b0604030504040204" pitchFamily="34" charset="0"/>
                <a:ea typeface="宋体" panose="02010600030101010101" pitchFamily="2" charset="-122"/>
              </a:rPr>
              <a:t>一口痰“吐掉”一项合同</a:t>
            </a:r>
            <a:endParaRPr lang="zh-CN" altLang="en-US" sz="4000" b="1">
              <a:solidFill>
                <a:schemeClr val="accent2"/>
              </a:solidFill>
              <a:latin typeface="Tahoma" panose="020b0604030504040204" pitchFamily="34" charset="0"/>
              <a:ea typeface="宋体" panose="02010600030101010101" pitchFamily="2" charset="-122"/>
            </a:endParaRPr>
          </a:p>
        </p:txBody>
      </p:sp>
      <p:sp>
        <p:nvSpPr>
          <p:cNvPr id="25604" name="文本框 1"/>
          <p:cNvSpPr txBox="1"/>
          <p:nvPr/>
        </p:nvSpPr>
        <p:spPr>
          <a:xfrm>
            <a:off x="280988" y="142875"/>
            <a:ext cx="2774950" cy="700088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故事分享</a:t>
            </a:r>
            <a:r>
              <a:rPr lang="en-US" altLang="zh-CN" sz="4000">
                <a:solidFill>
                  <a:srgbClr val="FF0000"/>
                </a:solidFill>
                <a:latin typeface="Arial" pitchFamily="34" charset="0"/>
                <a:ea typeface="宋体" panose="02010600030101010101" pitchFamily="2" charset="-122"/>
              </a:rPr>
              <a:t>2</a:t>
            </a:r>
            <a:endParaRPr lang="en-US" altLang="zh-CN" sz="4000">
              <a:solidFill>
                <a:srgbClr val="FF0000"/>
              </a:solidFill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 spd="slow">
    <p:checker dir="vert"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https://d.book118.com/857153006020006034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2_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defRPr kumimoji="0" 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Blends">
  <a:themeElements>
    <a:clrScheme name="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0"/>
      </a:accent5>
      <a:accent6>
        <a:srgbClr val="E5B900"/>
      </a:accent6>
      <a:hlink>
        <a:srgbClr val="FF0000"/>
      </a:hlink>
      <a:folHlink>
        <a:srgbClr val="3333CC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DDDDDD"/>
        </a:dk2>
        <a:lt2>
          <a:srgbClr val="969696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CDCDC"/>
        </a:accent4>
        <a:accent5>
          <a:srgbClr val="AAEFD0"/>
        </a:accent5>
        <a:accent6>
          <a:srgbClr val="2D2DB7"/>
        </a:accent6>
        <a:hlink>
          <a:srgbClr val="FF5050"/>
        </a:hlink>
        <a:folHlink>
          <a:srgbClr val="FFCF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CC"/>
        </a:lt1>
        <a:dk2>
          <a:srgbClr val="FFFFCC"/>
        </a:dk2>
        <a:lt2>
          <a:srgbClr val="000094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CDCDC"/>
        </a:accent4>
        <a:accent5>
          <a:srgbClr val="ADC8FF"/>
        </a:accent5>
        <a:accent6>
          <a:srgbClr val="8900E5"/>
        </a:accent6>
        <a:hlink>
          <a:srgbClr val="FF3399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0"/>
        </a:accent5>
        <a:accent6>
          <a:srgbClr val="E5B900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5"/>
        </a:accent5>
        <a:accent6>
          <a:srgbClr val="ACACAC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CCA"/>
        </a:accent5>
        <a:accent6>
          <a:srgbClr val="4345A2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AAB82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宋体</vt:lpstr>
      <vt:lpstr>Tahoma</vt:lpstr>
      <vt:lpstr>Wingdings</vt:lpstr>
      <vt:lpstr>Office Theme</vt:lpstr>
      <vt:lpstr>PowerPoint Presentation</vt:lpstr>
      <vt:lpstr>来自某校宣传栏关于“不良发型”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2024-09-07T20:39:18.608</cp:lastPrinted>
  <dcterms:created xsi:type="dcterms:W3CDTF">2024-09-07T12:39:18Z</dcterms:created>
  <dcterms:modified xsi:type="dcterms:W3CDTF">2024-09-07T12:39:20Z</dcterms:modified>
</cp:coreProperties>
</file>