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 id="2147483684" r:id="rId3"/>
    <p:sldMasterId id="2147483696" r:id="rId4"/>
  </p:sld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9144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Master" Target="slideMasters/slideMaster4.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4.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1.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8A4A40-A773-46F1-AB83-F096495530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E0EFC7-6076-4133-B7A6-466F5F0712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FA3102-90C0-409C-88AE-7C101C7BB4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EE742A-EEDC-46A8-94FF-5262057461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F00AC4-1FC3-4804-9592-CFC928B453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58B8AA-62B8-4677-A366-7798A8ACE1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3E9CE7-D422-4D5F-8579-E431DBC44A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4BB75F-22AB-4F93-9ABF-3E62C6B488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0F9386-06D1-4523-8340-86B482E2A5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A2914F-E676-496A-B693-C4D31974B0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0E700F-C2BB-4F07-8A75-CE2911F3F5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bg>
      <p:bgPr>
        <a:solidFill>
          <a:schemeClr val="bg1"/>
        </a:solidFill>
        <a:effectLst/>
      </p:bgPr>
    </p:bg>
    <p:spTree>
      <p:nvGrpSpPr>
        <p:cNvPr id="1" name=""/>
        <p:cNvGrpSpPr/>
        <p:nvPr/>
      </p:nvGrpSpPr>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
        <p:nvSpPr>
          <p:cNvPr id="5124"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5125"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5126"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BDF46AEB-C8E4-45CE-A472-0D74DD8AD06A}" type="slidenum">
              <a:rPr lang="en-US" altLang="zh-CN" sz="1400">
                <a:solidFill>
                  <a:srgbClr val="000000"/>
                </a:solidFill>
                <a:effectLst>
                  <a:outerShdw blurRad="38100" dist="38100" dir="2700000" algn="tl">
                    <a:srgbClr val="000000">
                      <a:alpha val="43137"/>
                    </a:srgbClr>
                  </a:outerShdw>
                </a:effectLst>
              </a:rPr>
              <a:t/>
            </a:fld>
            <a:endParaRPr lang="en-US" altLang="zh-CN" sz="1400">
              <a:solidFill>
                <a:srgbClr val="000000"/>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solidFill>
        <a:effectLst/>
      </p:bgPr>
    </p:bg>
    <p:spTree>
      <p:nvGrpSpPr>
        <p:cNvPr id="1" name=""/>
        <p:cNvGrpSpPr/>
        <p:nvPr/>
      </p:nvGrpSpPr>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148"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6149"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6150"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D6AE2B03-195B-4E1F-A6D1-65F32CED65AD}" type="slidenum">
              <a:rPr lang="en-US" altLang="zh-CN" sz="1400">
                <a:solidFill>
                  <a:srgbClr val="000000"/>
                </a:solidFill>
                <a:effectLst>
                  <a:outerShdw blurRad="38100" dist="38100" dir="2700000" algn="tl">
                    <a:srgbClr val="000000">
                      <a:alpha val="43137"/>
                    </a:srgbClr>
                  </a:outerShdw>
                </a:effectLst>
              </a:rPr>
              <a:t/>
            </a:fld>
            <a:endParaRPr lang="en-US" altLang="zh-CN" sz="1400">
              <a:solidFill>
                <a:srgbClr val="000000"/>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cSld name="节标题">
    <p:bg>
      <p:bgPr>
        <a:solidFill>
          <a:schemeClr val="bg1"/>
        </a:solidFill>
        <a:effectLst/>
      </p:bgPr>
    </p:bg>
    <p:spTree>
      <p:nvGrpSpPr>
        <p:cNvPr id="1" name=""/>
        <p:cNvGrpSpPr/>
        <p:nvPr/>
      </p:nvGrpSpPr>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7172"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7173"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7174"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9B8C2DB3-333F-4190-9060-0C7D721BFBF0}" type="slidenum">
              <a:rPr lang="en-US" altLang="zh-CN" sz="1400">
                <a:solidFill>
                  <a:srgbClr val="000000"/>
                </a:solidFill>
                <a:effectLst>
                  <a:outerShdw blurRad="38100" dist="38100" dir="2700000" algn="tl">
                    <a:srgbClr val="000000">
                      <a:alpha val="43137"/>
                    </a:srgbClr>
                  </a:outerShdw>
                </a:effectLst>
              </a:rPr>
              <a:t/>
            </a:fld>
            <a:endParaRPr lang="en-US" altLang="zh-CN" sz="1400">
              <a:solidFill>
                <a:srgbClr val="000000"/>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cSld name="两栏内容">
    <p:bg>
      <p:bgPr>
        <a:solidFill>
          <a:schemeClr val="bg1"/>
        </a:solidFill>
        <a:effectLst/>
      </p:bgPr>
    </p:bg>
    <p:spTree>
      <p:nvGrpSpPr>
        <p:cNvPr id="1" name=""/>
        <p:cNvGrpSpPr/>
        <p:nvPr/>
      </p:nvGrpSpPr>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8196"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8197"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8198"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8447CA31-A157-4F74-9D6E-0744F97C1984}" type="slidenum">
              <a:rPr lang="en-US" altLang="zh-CN" sz="1400">
                <a:solidFill>
                  <a:srgbClr val="000000"/>
                </a:solidFill>
                <a:effectLst>
                  <a:outerShdw blurRad="38100" dist="38100" dir="2700000" algn="tl">
                    <a:srgbClr val="000000">
                      <a:alpha val="43137"/>
                    </a:srgbClr>
                  </a:outerShdw>
                </a:effectLst>
              </a:rPr>
              <a:t/>
            </a:fld>
            <a:endParaRPr lang="en-US" altLang="zh-CN" sz="1400">
              <a:solidFill>
                <a:srgbClr val="000000"/>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cSld name="比较">
    <p:bg>
      <p:bgPr>
        <a:solidFill>
          <a:schemeClr val="bg1"/>
        </a:solidFill>
        <a:effectLst/>
      </p:bgPr>
    </p:bg>
    <p:spTree>
      <p:nvGrpSpPr>
        <p:cNvPr id="1" name=""/>
        <p:cNvGrpSpPr/>
        <p:nvPr/>
      </p:nvGrpSpPr>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9220"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9221"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9222"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C54E6B95-DFD2-4806-9C69-0F029791C97C}" type="slidenum">
              <a:rPr lang="en-US" altLang="zh-CN" sz="1400">
                <a:solidFill>
                  <a:srgbClr val="000000"/>
                </a:solidFill>
                <a:effectLst>
                  <a:outerShdw blurRad="38100" dist="38100" dir="2700000" algn="tl">
                    <a:srgbClr val="000000">
                      <a:alpha val="43137"/>
                    </a:srgbClr>
                  </a:outerShdw>
                </a:effectLst>
              </a:rPr>
              <a:t/>
            </a:fld>
            <a:endParaRPr lang="en-US" altLang="zh-CN" sz="1400">
              <a:solidFill>
                <a:srgbClr val="000000"/>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仅标题">
    <p:bg>
      <p:bgPr>
        <a:solidFill>
          <a:schemeClr val="bg1"/>
        </a:solidFill>
        <a:effectLst/>
      </p:bgPr>
    </p:bg>
    <p:spTree>
      <p:nvGrpSpPr>
        <p:cNvPr id="1" name=""/>
        <p:cNvGrpSpPr/>
        <p:nvPr/>
      </p:nvGrpSpPr>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10244"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10245"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10246"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8FCCFADB-7FF5-468D-9D18-F656E88CD4CE}" type="slidenum">
              <a:rPr lang="en-US" altLang="zh-CN" sz="1400">
                <a:solidFill>
                  <a:srgbClr val="000000"/>
                </a:solidFill>
                <a:effectLst>
                  <a:outerShdw blurRad="38100" dist="38100" dir="2700000" algn="tl">
                    <a:srgbClr val="000000">
                      <a:alpha val="43137"/>
                    </a:srgbClr>
                  </a:outerShdw>
                </a:effectLst>
              </a:rPr>
              <a:t/>
            </a:fld>
            <a:endParaRPr lang="en-US" altLang="zh-CN" sz="1400">
              <a:solidFill>
                <a:srgbClr val="000000"/>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solidFill>
          <a:schemeClr val="bg1"/>
        </a:solidFill>
        <a:effectLst/>
      </p:bgPr>
    </p:bg>
    <p:spTree>
      <p:nvGrpSpPr>
        <p:cNvPr id="1" name=""/>
        <p:cNvGrpSpPr/>
        <p:nvPr/>
      </p:nvGrpSpPr>
      <p:grpSpPr/>
      <p:sp>
        <p:nvSpPr>
          <p:cNvPr id="11268"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11269"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11270"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D58FF39C-B22C-4413-BC95-DC0BF4C2AA6C}" type="slidenum">
              <a:rPr lang="en-US" altLang="zh-CN" sz="1400">
                <a:solidFill>
                  <a:srgbClr val="000000"/>
                </a:solidFill>
                <a:effectLst>
                  <a:outerShdw blurRad="38100" dist="38100" dir="2700000" algn="tl">
                    <a:srgbClr val="000000">
                      <a:alpha val="43137"/>
                    </a:srgbClr>
                  </a:outerShdw>
                </a:effectLst>
              </a:rPr>
              <a:t/>
            </a:fld>
            <a:endParaRPr lang="en-US" altLang="zh-CN" sz="1400">
              <a:solidFill>
                <a:srgbClr val="000000"/>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cSld name="内容与标题">
    <p:bg>
      <p:bgPr>
        <a:solidFill>
          <a:schemeClr val="bg1"/>
        </a:solidFill>
        <a:effectLst/>
      </p:bgPr>
    </p:bg>
    <p:spTree>
      <p:nvGrpSpPr>
        <p:cNvPr id="1" name=""/>
        <p:cNvGrpSpPr/>
        <p:nvPr/>
      </p:nvGrpSpPr>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12292"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12293"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12294"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B0041D1C-7B4E-4B9A-B56C-D4D9FEFD3055}" type="slidenum">
              <a:rPr lang="en-US" altLang="zh-CN" sz="1400">
                <a:solidFill>
                  <a:srgbClr val="000000"/>
                </a:solidFill>
                <a:effectLst>
                  <a:outerShdw blurRad="38100" dist="38100" dir="2700000" algn="tl">
                    <a:srgbClr val="000000">
                      <a:alpha val="43137"/>
                    </a:srgbClr>
                  </a:outerShdw>
                </a:effectLst>
              </a:rPr>
              <a:t/>
            </a:fld>
            <a:endParaRPr lang="en-US" altLang="zh-CN" sz="1400">
              <a:solidFill>
                <a:srgbClr val="000000"/>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cSld name="图片与标题">
    <p:bg>
      <p:bgPr>
        <a:solidFill>
          <a:schemeClr val="bg1"/>
        </a:solidFill>
        <a:effectLst/>
      </p:bgPr>
    </p:bg>
    <p:spTree>
      <p:nvGrpSpPr>
        <p:cNvPr id="1" name=""/>
        <p:cNvGrpSpPr/>
        <p:nvPr/>
      </p:nvGrpSpPr>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Tx/>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13316"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13317"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13318"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91F83035-BB2B-4CEB-A5B8-714B285845F8}" type="slidenum">
              <a:rPr lang="en-US" altLang="zh-CN" sz="1400">
                <a:solidFill>
                  <a:srgbClr val="000000"/>
                </a:solidFill>
                <a:effectLst>
                  <a:outerShdw blurRad="38100" dist="38100" dir="2700000" algn="tl">
                    <a:srgbClr val="000000">
                      <a:alpha val="43137"/>
                    </a:srgbClr>
                  </a:outerShdw>
                </a:effectLst>
              </a:rPr>
              <a:t/>
            </a:fld>
            <a:endParaRPr lang="en-US" altLang="zh-CN" sz="1400">
              <a:solidFill>
                <a:srgbClr val="000000"/>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cSld name="标题和竖排文字">
    <p:bg>
      <p:bgPr>
        <a:solidFill>
          <a:schemeClr val="bg1"/>
        </a:solidFill>
        <a:effectLst/>
      </p:bgPr>
    </p:bg>
    <p:spTree>
      <p:nvGrpSpPr>
        <p:cNvPr id="1" name=""/>
        <p:cNvGrpSpPr/>
        <p:nvPr/>
      </p:nvGrpSpPr>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14340"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14341"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14342"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16ABAD56-5051-48C9-8555-BC07E61559BE}" type="slidenum">
              <a:rPr lang="en-US" altLang="zh-CN" sz="1400">
                <a:solidFill>
                  <a:srgbClr val="000000"/>
                </a:solidFill>
                <a:effectLst>
                  <a:outerShdw blurRad="38100" dist="38100" dir="2700000" algn="tl">
                    <a:srgbClr val="000000">
                      <a:alpha val="43137"/>
                    </a:srgbClr>
                  </a:outerShdw>
                </a:effectLst>
              </a:rPr>
              <a:t/>
            </a:fld>
            <a:endParaRPr lang="en-US" altLang="zh-CN" sz="1400">
              <a:solidFill>
                <a:srgbClr val="000000"/>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cSld name="垂直排列标题与文本">
    <p:bg>
      <p:bgPr>
        <a:solidFill>
          <a:schemeClr val="bg1"/>
        </a:solidFill>
        <a:effectLst/>
      </p:bgPr>
    </p:bg>
    <p:spTree>
      <p:nvGrpSpPr>
        <p:cNvPr id="1" name=""/>
        <p:cNvGrpSpPr/>
        <p:nvPr/>
      </p:nvGrpSpPr>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15364"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15365"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15366"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1AF12C77-9023-40E1-A2D5-E098BEB3CA32}" type="slidenum">
              <a:rPr lang="en-US" altLang="zh-CN" sz="1400">
                <a:solidFill>
                  <a:srgbClr val="000000"/>
                </a:solidFill>
                <a:effectLst>
                  <a:outerShdw blurRad="38100" dist="38100" dir="2700000" algn="tl">
                    <a:srgbClr val="000000">
                      <a:alpha val="43137"/>
                    </a:srgbClr>
                  </a:outerShdw>
                </a:effectLst>
              </a:rPr>
              <a:t/>
            </a:fld>
            <a:endParaRPr lang="en-US" altLang="zh-CN" sz="1400">
              <a:solidFill>
                <a:srgbClr val="000000"/>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bg>
      <p:bgPr>
        <a:solidFill>
          <a:schemeClr val="bg1"/>
        </a:solidFill>
        <a:effectLst/>
      </p:bgPr>
    </p:bg>
    <p:spTree>
      <p:nvGrpSpPr>
        <p:cNvPr id="1" name=""/>
        <p:cNvGrpSpPr/>
        <p:nvPr/>
      </p:nvGrpSpPr>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
        <p:nvSpPr>
          <p:cNvPr id="16388"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16389"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16390"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F056573B-39EE-41F7-B862-A99971BB3F7C}" type="slidenum">
              <a:rPr lang="en-US" altLang="zh-CN" sz="1400">
                <a:solidFill>
                  <a:srgbClr val="000000"/>
                </a:solidFill>
                <a:effectLst>
                  <a:outerShdw blurRad="38100" dist="38100" dir="2700000" algn="tl">
                    <a:srgbClr val="000000">
                      <a:alpha val="43137"/>
                    </a:srgbClr>
                  </a:outerShdw>
                </a:effectLst>
              </a:rPr>
              <a:t/>
            </a:fld>
            <a:endParaRPr lang="en-US" altLang="zh-CN" sz="1400">
              <a:solidFill>
                <a:srgbClr val="000000"/>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solidFill>
        <a:effectLst/>
      </p:bgPr>
    </p:bg>
    <p:spTree>
      <p:nvGrpSpPr>
        <p:cNvPr id="1" name=""/>
        <p:cNvGrpSpPr/>
        <p:nvPr/>
      </p:nvGrpSpPr>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17412"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17413"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17414"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DA4B57C3-5C3E-48D5-B2EB-B1D89ECB4429}" type="slidenum">
              <a:rPr lang="en-US" altLang="zh-CN" sz="1400">
                <a:solidFill>
                  <a:srgbClr val="000000"/>
                </a:solidFill>
                <a:effectLst>
                  <a:outerShdw blurRad="38100" dist="38100" dir="2700000" algn="tl">
                    <a:srgbClr val="000000">
                      <a:alpha val="43137"/>
                    </a:srgbClr>
                  </a:outerShdw>
                </a:effectLst>
              </a:rPr>
              <a:t/>
            </a:fld>
            <a:endParaRPr lang="en-US" altLang="zh-CN" sz="1400">
              <a:solidFill>
                <a:srgbClr val="000000"/>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cSld name="节标题">
    <p:bg>
      <p:bgPr>
        <a:solidFill>
          <a:schemeClr val="bg1"/>
        </a:solidFill>
        <a:effectLst/>
      </p:bgPr>
    </p:bg>
    <p:spTree>
      <p:nvGrpSpPr>
        <p:cNvPr id="1" name=""/>
        <p:cNvGrpSpPr/>
        <p:nvPr/>
      </p:nvGrpSpPr>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18436"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18437"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18438"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AC8FA57A-E659-446C-BB94-2C347F2A37F0}" type="slidenum">
              <a:rPr lang="en-US" altLang="zh-CN" sz="1400">
                <a:solidFill>
                  <a:srgbClr val="000000"/>
                </a:solidFill>
                <a:effectLst>
                  <a:outerShdw blurRad="38100" dist="38100" dir="2700000" algn="tl">
                    <a:srgbClr val="000000">
                      <a:alpha val="43137"/>
                    </a:srgbClr>
                  </a:outerShdw>
                </a:effectLst>
              </a:rPr>
              <a:t/>
            </a:fld>
            <a:endParaRPr lang="en-US" altLang="zh-CN" sz="1400">
              <a:solidFill>
                <a:srgbClr val="000000"/>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cSld name="两栏内容">
    <p:bg>
      <p:bgPr>
        <a:solidFill>
          <a:schemeClr val="bg1"/>
        </a:solidFill>
        <a:effectLst/>
      </p:bgPr>
    </p:bg>
    <p:spTree>
      <p:nvGrpSpPr>
        <p:cNvPr id="1" name=""/>
        <p:cNvGrpSpPr/>
        <p:nvPr/>
      </p:nvGrpSpPr>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19460"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19461"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19462"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B15D4CC5-9882-4B0A-BA70-50CA783D0D0C}" type="slidenum">
              <a:rPr lang="en-US" altLang="zh-CN" sz="1400">
                <a:solidFill>
                  <a:srgbClr val="000000"/>
                </a:solidFill>
                <a:effectLst>
                  <a:outerShdw blurRad="38100" dist="38100" dir="2700000" algn="tl">
                    <a:srgbClr val="000000">
                      <a:alpha val="43137"/>
                    </a:srgbClr>
                  </a:outerShdw>
                </a:effectLst>
              </a:rPr>
              <a:t/>
            </a:fld>
            <a:endParaRPr lang="en-US" altLang="zh-CN" sz="1400">
              <a:solidFill>
                <a:srgbClr val="000000"/>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cSld name="比较">
    <p:bg>
      <p:bgPr>
        <a:solidFill>
          <a:schemeClr val="bg1"/>
        </a:solidFill>
        <a:effectLst/>
      </p:bgPr>
    </p:bg>
    <p:spTree>
      <p:nvGrpSpPr>
        <p:cNvPr id="1" name=""/>
        <p:cNvGrpSpPr/>
        <p:nvPr/>
      </p:nvGrpSpPr>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20484"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20485"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20486"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FD84147D-943B-4714-AC2E-13C5BE6307CE}" type="slidenum">
              <a:rPr lang="en-US" altLang="zh-CN" sz="1400">
                <a:solidFill>
                  <a:srgbClr val="000000"/>
                </a:solidFill>
                <a:effectLst>
                  <a:outerShdw blurRad="38100" dist="38100" dir="2700000" algn="tl">
                    <a:srgbClr val="000000">
                      <a:alpha val="43137"/>
                    </a:srgbClr>
                  </a:outerShdw>
                </a:effectLst>
              </a:rPr>
              <a:t/>
            </a:fld>
            <a:endParaRPr lang="en-US" altLang="zh-CN" sz="1400">
              <a:solidFill>
                <a:srgbClr val="000000"/>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仅标题">
    <p:bg>
      <p:bgPr>
        <a:solidFill>
          <a:schemeClr val="bg1"/>
        </a:solidFill>
        <a:effectLst/>
      </p:bgPr>
    </p:bg>
    <p:spTree>
      <p:nvGrpSpPr>
        <p:cNvPr id="1" name=""/>
        <p:cNvGrpSpPr/>
        <p:nvPr/>
      </p:nvGrpSpPr>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21508"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21509"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21510"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4781934C-A929-449B-BEF3-DC4D3BB3F20F}" type="slidenum">
              <a:rPr lang="en-US" altLang="zh-CN" sz="1400">
                <a:solidFill>
                  <a:srgbClr val="000000"/>
                </a:solidFill>
                <a:effectLst>
                  <a:outerShdw blurRad="38100" dist="38100" dir="2700000" algn="tl">
                    <a:srgbClr val="000000">
                      <a:alpha val="43137"/>
                    </a:srgbClr>
                  </a:outerShdw>
                </a:effectLst>
              </a:rPr>
              <a:t/>
            </a:fld>
            <a:endParaRPr lang="en-US" altLang="zh-CN" sz="1400">
              <a:solidFill>
                <a:srgbClr val="000000"/>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solidFill>
          <a:schemeClr val="bg1"/>
        </a:solidFill>
        <a:effectLst/>
      </p:bgPr>
    </p:bg>
    <p:spTree>
      <p:nvGrpSpPr>
        <p:cNvPr id="1" name=""/>
        <p:cNvGrpSpPr/>
        <p:nvPr/>
      </p:nvGrpSpPr>
      <p:grpSpPr/>
      <p:sp>
        <p:nvSpPr>
          <p:cNvPr id="22532"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22533"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22534"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4CB0000C-BC3C-48C1-8412-8F88ECA78426}" type="slidenum">
              <a:rPr lang="en-US" altLang="zh-CN" sz="1400">
                <a:solidFill>
                  <a:srgbClr val="000000"/>
                </a:solidFill>
                <a:effectLst>
                  <a:outerShdw blurRad="38100" dist="38100" dir="2700000" algn="tl">
                    <a:srgbClr val="000000">
                      <a:alpha val="43137"/>
                    </a:srgbClr>
                  </a:outerShdw>
                </a:effectLst>
              </a:rPr>
              <a:t/>
            </a:fld>
            <a:endParaRPr lang="en-US" altLang="zh-CN" sz="1400">
              <a:solidFill>
                <a:srgbClr val="000000"/>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cSld name="内容与标题">
    <p:bg>
      <p:bgPr>
        <a:solidFill>
          <a:schemeClr val="bg1"/>
        </a:solidFill>
        <a:effectLst/>
      </p:bgPr>
    </p:bg>
    <p:spTree>
      <p:nvGrpSpPr>
        <p:cNvPr id="1" name=""/>
        <p:cNvGrpSpPr/>
        <p:nvPr/>
      </p:nvGrpSpPr>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23556"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23557"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23558"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4A5342F9-0D06-4DD5-AA88-94E9E063C123}" type="slidenum">
              <a:rPr lang="en-US" altLang="zh-CN" sz="1400">
                <a:solidFill>
                  <a:srgbClr val="000000"/>
                </a:solidFill>
                <a:effectLst>
                  <a:outerShdw blurRad="38100" dist="38100" dir="2700000" algn="tl">
                    <a:srgbClr val="000000">
                      <a:alpha val="43137"/>
                    </a:srgbClr>
                  </a:outerShdw>
                </a:effectLst>
              </a:rPr>
              <a:t/>
            </a:fld>
            <a:endParaRPr lang="en-US" altLang="zh-CN" sz="1400">
              <a:solidFill>
                <a:srgbClr val="000000"/>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cSld name="图片与标题">
    <p:bg>
      <p:bgPr>
        <a:solidFill>
          <a:schemeClr val="bg1"/>
        </a:solidFill>
        <a:effectLst/>
      </p:bgPr>
    </p:bg>
    <p:spTree>
      <p:nvGrpSpPr>
        <p:cNvPr id="1" name=""/>
        <p:cNvGrpSpPr/>
        <p:nvPr/>
      </p:nvGrpSpPr>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Tx/>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24580"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24581"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24582"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2C35987E-78B7-4E79-A6CA-9DC23F5EDF5E}" type="slidenum">
              <a:rPr lang="en-US" altLang="zh-CN" sz="1400">
                <a:solidFill>
                  <a:srgbClr val="000000"/>
                </a:solidFill>
                <a:effectLst>
                  <a:outerShdw blurRad="38100" dist="38100" dir="2700000" algn="tl">
                    <a:srgbClr val="000000">
                      <a:alpha val="43137"/>
                    </a:srgbClr>
                  </a:outerShdw>
                </a:effectLst>
              </a:rPr>
              <a:t/>
            </a:fld>
            <a:endParaRPr lang="en-US" altLang="zh-CN" sz="1400">
              <a:solidFill>
                <a:srgbClr val="000000"/>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cSld name="标题和竖排文字">
    <p:bg>
      <p:bgPr>
        <a:solidFill>
          <a:schemeClr val="bg1"/>
        </a:solidFill>
        <a:effectLst/>
      </p:bgPr>
    </p:bg>
    <p:spTree>
      <p:nvGrpSpPr>
        <p:cNvPr id="1" name=""/>
        <p:cNvGrpSpPr/>
        <p:nvPr/>
      </p:nvGrpSpPr>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25604"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25605"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25606"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4863857E-32DF-4302-B38A-F149687A2164}" type="slidenum">
              <a:rPr lang="en-US" altLang="zh-CN" sz="1400">
                <a:solidFill>
                  <a:srgbClr val="000000"/>
                </a:solidFill>
                <a:effectLst>
                  <a:outerShdw blurRad="38100" dist="38100" dir="2700000" algn="tl">
                    <a:srgbClr val="000000">
                      <a:alpha val="43137"/>
                    </a:srgbClr>
                  </a:outerShdw>
                </a:effectLst>
              </a:rPr>
              <a:t/>
            </a:fld>
            <a:endParaRPr lang="en-US" altLang="zh-CN" sz="1400">
              <a:solidFill>
                <a:srgbClr val="000000"/>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cSld name="垂直排列标题与文本">
    <p:bg>
      <p:bgPr>
        <a:solidFill>
          <a:schemeClr val="bg1"/>
        </a:solidFill>
        <a:effectLst/>
      </p:bgPr>
    </p:bg>
    <p:spTree>
      <p:nvGrpSpPr>
        <p:cNvPr id="1" name=""/>
        <p:cNvGrpSpPr/>
        <p:nvPr/>
      </p:nvGrpSpPr>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26628" name="Rectangle 4"/>
          <p:cNvSpPr>
            <a:spLocks noGrp="1" noChangeArrowheads="1"/>
          </p:cNvSpPr>
          <p:nvPr>
            <p:ph type="dt" sz="half" idx="10"/>
          </p:nvPr>
        </p:nvSpPr>
        <p:spPr bwMode="auto">
          <a:xfrm>
            <a:off x="457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26629" name="Rectangle 5"/>
          <p:cNvSpPr>
            <a:spLocks noGrp="1" noChangeArrowheads="1"/>
          </p:cNvSpPr>
          <p:nvPr>
            <p:ph type="ftr" sz="quarter" idx="11"/>
          </p:nvPr>
        </p:nvSpPr>
        <p:spPr bwMode="auto">
          <a:xfrm>
            <a:off x="3124200" y="6245225"/>
            <a:ext cx="2895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en-US" altLang="zh-CN" sz="1400">
              <a:solidFill>
                <a:srgbClr val="000000"/>
              </a:solidFill>
              <a:effectLst>
                <a:outerShdw blurRad="38100" dist="38100" dir="2700000" algn="tl">
                  <a:srgbClr val="000000">
                    <a:alpha val="43137"/>
                  </a:srgbClr>
                </a:outerShdw>
              </a:effectLst>
            </a:endParaRPr>
          </a:p>
        </p:txBody>
      </p:sp>
      <p:sp>
        <p:nvSpPr>
          <p:cNvPr id="26630" name="Rectangle 6"/>
          <p:cNvSpPr>
            <a:spLocks noGrp="1" noChangeArrowheads="1"/>
          </p:cNvSpPr>
          <p:nvPr>
            <p:ph type="sldNum" sz="quarter" idx="12"/>
          </p:nvPr>
        </p:nvSpPr>
        <p:spPr bwMode="auto">
          <a:xfrm>
            <a:off x="6553200" y="6245225"/>
            <a:ext cx="2133600" cy="4762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30C701F2-61EC-4D91-8976-453CA9BA2DD5}" type="slidenum">
              <a:rPr lang="en-US" altLang="zh-CN" sz="1400">
                <a:solidFill>
                  <a:srgbClr val="000000"/>
                </a:solidFill>
                <a:effectLst>
                  <a:outerShdw blurRad="38100" dist="38100" dir="2700000" algn="tl">
                    <a:srgbClr val="000000">
                      <a:alpha val="43137"/>
                    </a:srgbClr>
                  </a:outerShdw>
                </a:effectLst>
              </a:rPr>
              <a:t/>
            </a:fld>
            <a:endParaRPr lang="en-US" altLang="zh-CN" sz="1400">
              <a:solidFill>
                <a:srgbClr val="000000"/>
              </a:solidFill>
              <a:effectLst>
                <a:outerShdw blurRad="38100" dist="38100" dir="2700000" algn="tl">
                  <a:srgbClr val="000000">
                    <a:alpha val="43137"/>
                  </a:srgbClr>
                </a:outerShdw>
              </a:effectLst>
            </a:endParaRPr>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标题幻灯片">
    <p:bg>
      <p:bgPr>
        <a:solidFill>
          <a:schemeClr val="bg1"/>
        </a:solidFill>
        <a:effectLst/>
      </p:bgPr>
    </p:bg>
    <p:spTree>
      <p:nvGrpSpPr>
        <p:cNvPr id="1" name=""/>
        <p:cNvGrpSpPr/>
        <p:nvPr/>
      </p:nvGrpSpPr>
      <p:grpSpPr/>
      <p:sp>
        <p:nvSpPr>
          <p:cNvPr id="4098" name="Freeform 2"/>
          <p:cNvSpPr/>
          <p:nvPr/>
        </p:nvSpPr>
        <p:spPr bwMode="auto">
          <a:xfrm>
            <a:off x="4760913" y="20638"/>
            <a:ext cx="4438650" cy="4038600"/>
          </a:xfrm>
          <a:custGeom>
            <a:gdLst>
              <a:gd name="T0" fmla="*/ 23 w 546"/>
              <a:gd name="T1" fmla="*/ 4 h 497"/>
              <a:gd name="T2" fmla="*/ 11 w 546"/>
              <a:gd name="T3" fmla="*/ 71 h 497"/>
              <a:gd name="T4" fmla="*/ 25 w 546"/>
              <a:gd name="T5" fmla="*/ 393 h 497"/>
              <a:gd name="T6" fmla="*/ 54 w 546"/>
              <a:gd name="T7" fmla="*/ 457 h 497"/>
              <a:gd name="T8" fmla="*/ 158 w 546"/>
              <a:gd name="T9" fmla="*/ 482 h 497"/>
              <a:gd name="T10" fmla="*/ 204 w 546"/>
              <a:gd name="T11" fmla="*/ 495 h 497"/>
              <a:gd name="T12" fmla="*/ 520 w 546"/>
              <a:gd name="T13" fmla="*/ 475 h 497"/>
              <a:gd name="T14" fmla="*/ 533 w 546"/>
              <a:gd name="T15" fmla="*/ 167 h 497"/>
              <a:gd name="T16" fmla="*/ 369 w 546"/>
              <a:gd name="T17" fmla="*/ 16 h 497"/>
              <a:gd name="T18" fmla="*/ 249 w 546"/>
              <a:gd name="T19" fmla="*/ 29 h 497"/>
              <a:gd name="T20" fmla="*/ 198 w 546"/>
              <a:gd name="T21" fmla="*/ 11 h 497"/>
              <a:gd name="T22" fmla="*/ 151 w 546"/>
              <a:gd name="T23" fmla="*/ 2 h 497"/>
              <a:gd name="T24" fmla="*/ 23 w 546"/>
              <a:gd name="T25" fmla="*/ 4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6" h="497">
                <a:moveTo>
                  <a:pt x="23" y="4"/>
                </a:moveTo>
                <a:cubicBezTo>
                  <a:pt x="23" y="4"/>
                  <a:pt x="0" y="34"/>
                  <a:pt x="11" y="71"/>
                </a:cubicBezTo>
                <a:cubicBezTo>
                  <a:pt x="19" y="100"/>
                  <a:pt x="25" y="393"/>
                  <a:pt x="25" y="393"/>
                </a:cubicBezTo>
                <a:cubicBezTo>
                  <a:pt x="25" y="393"/>
                  <a:pt x="42" y="452"/>
                  <a:pt x="54" y="457"/>
                </a:cubicBezTo>
                <a:cubicBezTo>
                  <a:pt x="66" y="462"/>
                  <a:pt x="158" y="482"/>
                  <a:pt x="158" y="482"/>
                </a:cubicBezTo>
                <a:cubicBezTo>
                  <a:pt x="158" y="482"/>
                  <a:pt x="191" y="497"/>
                  <a:pt x="204" y="495"/>
                </a:cubicBezTo>
                <a:cubicBezTo>
                  <a:pt x="217" y="494"/>
                  <a:pt x="506" y="487"/>
                  <a:pt x="520" y="475"/>
                </a:cubicBezTo>
                <a:cubicBezTo>
                  <a:pt x="533" y="463"/>
                  <a:pt x="546" y="218"/>
                  <a:pt x="533" y="167"/>
                </a:cubicBezTo>
                <a:cubicBezTo>
                  <a:pt x="520" y="117"/>
                  <a:pt x="404" y="14"/>
                  <a:pt x="369" y="16"/>
                </a:cubicBezTo>
                <a:cubicBezTo>
                  <a:pt x="335" y="17"/>
                  <a:pt x="249" y="29"/>
                  <a:pt x="249" y="29"/>
                </a:cubicBezTo>
                <a:lnTo>
                  <a:pt x="198" y="11"/>
                </a:lnTo>
                <a:lnTo>
                  <a:pt x="151" y="2"/>
                </a:lnTo>
                <a:cubicBezTo>
                  <a:pt x="151" y="2"/>
                  <a:pt x="79" y="0"/>
                  <a:pt x="23" y="4"/>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grpSp>
        <p:nvGrpSpPr>
          <p:cNvPr id="4099" name="Group 3"/>
          <p:cNvGrpSpPr/>
          <p:nvPr/>
        </p:nvGrpSpPr>
        <p:grpSpPr>
          <a:xfrm>
            <a:off x="4572000" y="28575"/>
            <a:ext cx="4756150" cy="4338638"/>
            <a:chExt cx="2958" cy="2699"/>
          </a:xfrm>
        </p:grpSpPr>
        <p:sp>
          <p:nvSpPr>
            <p:cNvPr id="4266" name="Freeform 4"/>
            <p:cNvSpPr/>
            <p:nvPr/>
          </p:nvSpPr>
          <p:spPr bwMode="auto">
            <a:xfrm>
              <a:off x="142" y="0"/>
              <a:ext cx="490" cy="187"/>
            </a:xfrm>
            <a:custGeom>
              <a:gdLst>
                <a:gd name="T0" fmla="*/ 71 w 97"/>
                <a:gd name="T1" fmla="*/ 25 h 37"/>
                <a:gd name="T2" fmla="*/ 91 w 97"/>
                <a:gd name="T3" fmla="*/ 20 h 37"/>
                <a:gd name="T4" fmla="*/ 92 w 97"/>
                <a:gd name="T5" fmla="*/ 17 h 37"/>
                <a:gd name="T6" fmla="*/ 88 w 97"/>
                <a:gd name="T7" fmla="*/ 0 h 37"/>
                <a:gd name="T8" fmla="*/ 25 w 97"/>
                <a:gd name="T9" fmla="*/ 0 h 37"/>
                <a:gd name="T10" fmla="*/ 10 w 97"/>
                <a:gd name="T11" fmla="*/ 22 h 37"/>
                <a:gd name="T12" fmla="*/ 71 w 97"/>
                <a:gd name="T13" fmla="*/ 25 h 37"/>
              </a:gdLst>
              <a:cxnLst>
                <a:cxn ang="0">
                  <a:pos x="T0" y="T1"/>
                </a:cxn>
                <a:cxn ang="0">
                  <a:pos x="T2" y="T3"/>
                </a:cxn>
                <a:cxn ang="0">
                  <a:pos x="T4" y="T5"/>
                </a:cxn>
                <a:cxn ang="0">
                  <a:pos x="T6" y="T7"/>
                </a:cxn>
                <a:cxn ang="0">
                  <a:pos x="T8" y="T9"/>
                </a:cxn>
                <a:cxn ang="0">
                  <a:pos x="T10" y="T11"/>
                </a:cxn>
                <a:cxn ang="0">
                  <a:pos x="T12" y="T13"/>
                </a:cxn>
              </a:cxnLst>
              <a:rect l="0" t="0" r="r" b="b"/>
              <a:pathLst>
                <a:path w="97" h="37">
                  <a:moveTo>
                    <a:pt x="71" y="25"/>
                  </a:moveTo>
                  <a:cubicBezTo>
                    <a:pt x="81" y="22"/>
                    <a:pt x="87" y="21"/>
                    <a:pt x="91" y="20"/>
                  </a:cubicBezTo>
                  <a:cubicBezTo>
                    <a:pt x="91" y="19"/>
                    <a:pt x="91" y="19"/>
                    <a:pt x="92" y="17"/>
                  </a:cubicBezTo>
                  <a:cubicBezTo>
                    <a:pt x="97" y="11"/>
                    <a:pt x="95" y="4"/>
                    <a:pt x="88" y="0"/>
                  </a:cubicBezTo>
                  <a:lnTo>
                    <a:pt x="25" y="0"/>
                  </a:lnTo>
                  <a:cubicBezTo>
                    <a:pt x="10" y="3"/>
                    <a:pt x="0" y="10"/>
                    <a:pt x="10" y="22"/>
                  </a:cubicBezTo>
                  <a:cubicBezTo>
                    <a:pt x="10" y="22"/>
                    <a:pt x="28" y="37"/>
                    <a:pt x="71" y="25"/>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67" name="Freeform 5"/>
            <p:cNvSpPr>
              <a:spLocks noEditPoints="1"/>
            </p:cNvSpPr>
            <p:nvPr/>
          </p:nvSpPr>
          <p:spPr bwMode="auto">
            <a:xfrm>
              <a:off x="0" y="0"/>
              <a:ext cx="2958" cy="2699"/>
            </a:xfrm>
            <a:custGeom>
              <a:gdLst>
                <a:gd name="T0" fmla="*/ 504 w 585"/>
                <a:gd name="T1" fmla="*/ 1 h 534"/>
                <a:gd name="T2" fmla="*/ 157 w 585"/>
                <a:gd name="T3" fmla="*/ 0 h 534"/>
                <a:gd name="T4" fmla="*/ 225 w 585"/>
                <a:gd name="T5" fmla="*/ 21 h 534"/>
                <a:gd name="T6" fmla="*/ 174 w 585"/>
                <a:gd name="T7" fmla="*/ 39 h 534"/>
                <a:gd name="T8" fmla="*/ 207 w 585"/>
                <a:gd name="T9" fmla="*/ 71 h 534"/>
                <a:gd name="T10" fmla="*/ 74 w 585"/>
                <a:gd name="T11" fmla="*/ 60 h 534"/>
                <a:gd name="T12" fmla="*/ 26 w 585"/>
                <a:gd name="T13" fmla="*/ 63 h 534"/>
                <a:gd name="T14" fmla="*/ 199 w 585"/>
                <a:gd name="T15" fmla="*/ 487 h 534"/>
                <a:gd name="T16" fmla="*/ 144 w 585"/>
                <a:gd name="T17" fmla="*/ 341 h 534"/>
                <a:gd name="T18" fmla="*/ 105 w 585"/>
                <a:gd name="T19" fmla="*/ 376 h 534"/>
                <a:gd name="T20" fmla="*/ 94 w 585"/>
                <a:gd name="T21" fmla="*/ 435 h 534"/>
                <a:gd name="T22" fmla="*/ 124 w 585"/>
                <a:gd name="T23" fmla="*/ 265 h 534"/>
                <a:gd name="T24" fmla="*/ 153 w 585"/>
                <a:gd name="T25" fmla="*/ 228 h 534"/>
                <a:gd name="T26" fmla="*/ 209 w 585"/>
                <a:gd name="T27" fmla="*/ 237 h 534"/>
                <a:gd name="T28" fmla="*/ 188 w 585"/>
                <a:gd name="T29" fmla="*/ 306 h 534"/>
                <a:gd name="T30" fmla="*/ 192 w 585"/>
                <a:gd name="T31" fmla="*/ 395 h 534"/>
                <a:gd name="T32" fmla="*/ 515 w 585"/>
                <a:gd name="T33" fmla="*/ 483 h 534"/>
                <a:gd name="T34" fmla="*/ 454 w 585"/>
                <a:gd name="T35" fmla="*/ 427 h 534"/>
                <a:gd name="T36" fmla="*/ 425 w 585"/>
                <a:gd name="T37" fmla="*/ 345 h 534"/>
                <a:gd name="T38" fmla="*/ 396 w 585"/>
                <a:gd name="T39" fmla="*/ 270 h 534"/>
                <a:gd name="T40" fmla="*/ 460 w 585"/>
                <a:gd name="T41" fmla="*/ 256 h 534"/>
                <a:gd name="T42" fmla="*/ 407 w 585"/>
                <a:gd name="T43" fmla="*/ 223 h 534"/>
                <a:gd name="T44" fmla="*/ 439 w 585"/>
                <a:gd name="T45" fmla="*/ 226 h 534"/>
                <a:gd name="T46" fmla="*/ 438 w 585"/>
                <a:gd name="T47" fmla="*/ 209 h 534"/>
                <a:gd name="T48" fmla="*/ 376 w 585"/>
                <a:gd name="T49" fmla="*/ 211 h 534"/>
                <a:gd name="T50" fmla="*/ 357 w 585"/>
                <a:gd name="T51" fmla="*/ 343 h 534"/>
                <a:gd name="T52" fmla="*/ 347 w 585"/>
                <a:gd name="T53" fmla="*/ 230 h 534"/>
                <a:gd name="T54" fmla="*/ 331 w 585"/>
                <a:gd name="T55" fmla="*/ 182 h 534"/>
                <a:gd name="T56" fmla="*/ 347 w 585"/>
                <a:gd name="T57" fmla="*/ 136 h 534"/>
                <a:gd name="T58" fmla="*/ 339 w 585"/>
                <a:gd name="T59" fmla="*/ 99 h 534"/>
                <a:gd name="T60" fmla="*/ 331 w 585"/>
                <a:gd name="T61" fmla="*/ 62 h 534"/>
                <a:gd name="T62" fmla="*/ 369 w 585"/>
                <a:gd name="T63" fmla="*/ 103 h 534"/>
                <a:gd name="T64" fmla="*/ 415 w 585"/>
                <a:gd name="T65" fmla="*/ 47 h 534"/>
                <a:gd name="T66" fmla="*/ 409 w 585"/>
                <a:gd name="T67" fmla="*/ 95 h 534"/>
                <a:gd name="T68" fmla="*/ 401 w 585"/>
                <a:gd name="T69" fmla="*/ 130 h 534"/>
                <a:gd name="T70" fmla="*/ 401 w 585"/>
                <a:gd name="T71" fmla="*/ 181 h 534"/>
                <a:gd name="T72" fmla="*/ 558 w 585"/>
                <a:gd name="T73" fmla="*/ 181 h 534"/>
                <a:gd name="T74" fmla="*/ 554 w 585"/>
                <a:gd name="T75" fmla="*/ 76 h 534"/>
                <a:gd name="T76" fmla="*/ 249 w 585"/>
                <a:gd name="T77" fmla="*/ 69 h 534"/>
                <a:gd name="T78" fmla="*/ 293 w 585"/>
                <a:gd name="T79" fmla="*/ 93 h 534"/>
                <a:gd name="T80" fmla="*/ 171 w 585"/>
                <a:gd name="T81" fmla="*/ 195 h 534"/>
                <a:gd name="T82" fmla="*/ 69 w 585"/>
                <a:gd name="T83" fmla="*/ 98 h 534"/>
                <a:gd name="T84" fmla="*/ 191 w 585"/>
                <a:gd name="T85" fmla="*/ 106 h 534"/>
                <a:gd name="T86" fmla="*/ 220 w 585"/>
                <a:gd name="T87" fmla="*/ 105 h 534"/>
                <a:gd name="T88" fmla="*/ 302 w 585"/>
                <a:gd name="T89" fmla="*/ 121 h 534"/>
                <a:gd name="T90" fmla="*/ 276 w 585"/>
                <a:gd name="T91" fmla="*/ 256 h 534"/>
                <a:gd name="T92" fmla="*/ 260 w 585"/>
                <a:gd name="T93" fmla="*/ 137 h 534"/>
                <a:gd name="T94" fmla="*/ 171 w 585"/>
                <a:gd name="T95" fmla="*/ 195 h 534"/>
                <a:gd name="T96" fmla="*/ 223 w 585"/>
                <a:gd name="T97" fmla="*/ 225 h 534"/>
                <a:gd name="T98" fmla="*/ 247 w 585"/>
                <a:gd name="T99" fmla="*/ 158 h 534"/>
                <a:gd name="T100" fmla="*/ 326 w 585"/>
                <a:gd name="T101" fmla="*/ 292 h 534"/>
                <a:gd name="T102" fmla="*/ 215 w 585"/>
                <a:gd name="T103" fmla="*/ 321 h 534"/>
                <a:gd name="T104" fmla="*/ 309 w 585"/>
                <a:gd name="T105" fmla="*/ 277 h 534"/>
                <a:gd name="T106" fmla="*/ 318 w 585"/>
                <a:gd name="T107" fmla="*/ 133 h 534"/>
                <a:gd name="T108" fmla="*/ 313 w 585"/>
                <a:gd name="T109" fmla="*/ 213 h 534"/>
                <a:gd name="T110" fmla="*/ 299 w 585"/>
                <a:gd name="T111" fmla="*/ 144 h 534"/>
                <a:gd name="T112" fmla="*/ 507 w 585"/>
                <a:gd name="T113" fmla="*/ 179 h 534"/>
                <a:gd name="T114" fmla="*/ 461 w 585"/>
                <a:gd name="T115" fmla="*/ 162 h 5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85" h="534">
                  <a:moveTo>
                    <a:pt x="554" y="76"/>
                  </a:moveTo>
                  <a:cubicBezTo>
                    <a:pt x="551" y="32"/>
                    <a:pt x="543" y="9"/>
                    <a:pt x="504" y="1"/>
                  </a:cubicBezTo>
                  <a:cubicBezTo>
                    <a:pt x="500" y="1"/>
                    <a:pt x="494" y="0"/>
                    <a:pt x="486" y="0"/>
                  </a:cubicBezTo>
                  <a:lnTo>
                    <a:pt x="157" y="0"/>
                  </a:lnTo>
                  <a:cubicBezTo>
                    <a:pt x="156" y="5"/>
                    <a:pt x="153" y="17"/>
                    <a:pt x="158" y="17"/>
                  </a:cubicBezTo>
                  <a:cubicBezTo>
                    <a:pt x="171" y="17"/>
                    <a:pt x="223" y="21"/>
                    <a:pt x="225" y="21"/>
                  </a:cubicBezTo>
                  <a:cubicBezTo>
                    <a:pt x="226" y="21"/>
                    <a:pt x="250" y="16"/>
                    <a:pt x="237" y="28"/>
                  </a:cubicBezTo>
                  <a:cubicBezTo>
                    <a:pt x="223" y="41"/>
                    <a:pt x="192" y="41"/>
                    <a:pt x="174" y="39"/>
                  </a:cubicBezTo>
                  <a:cubicBezTo>
                    <a:pt x="131" y="36"/>
                    <a:pt x="152" y="56"/>
                    <a:pt x="168" y="56"/>
                  </a:cubicBezTo>
                  <a:cubicBezTo>
                    <a:pt x="218" y="56"/>
                    <a:pt x="228" y="68"/>
                    <a:pt x="207" y="71"/>
                  </a:cubicBezTo>
                  <a:cubicBezTo>
                    <a:pt x="186" y="74"/>
                    <a:pt x="182" y="73"/>
                    <a:pt x="162" y="76"/>
                  </a:cubicBezTo>
                  <a:cubicBezTo>
                    <a:pt x="7" y="101"/>
                    <a:pt x="59" y="60"/>
                    <a:pt x="74" y="60"/>
                  </a:cubicBezTo>
                  <a:cubicBezTo>
                    <a:pt x="139" y="59"/>
                    <a:pt x="123" y="37"/>
                    <a:pt x="107" y="42"/>
                  </a:cubicBezTo>
                  <a:cubicBezTo>
                    <a:pt x="91" y="46"/>
                    <a:pt x="34" y="27"/>
                    <a:pt x="26" y="63"/>
                  </a:cubicBezTo>
                  <a:cubicBezTo>
                    <a:pt x="19" y="100"/>
                    <a:pt x="42" y="282"/>
                    <a:pt x="36" y="317"/>
                  </a:cubicBezTo>
                  <a:cubicBezTo>
                    <a:pt x="0" y="534"/>
                    <a:pt x="199" y="487"/>
                    <a:pt x="199" y="487"/>
                  </a:cubicBezTo>
                  <a:cubicBezTo>
                    <a:pt x="156" y="453"/>
                    <a:pt x="174" y="421"/>
                    <a:pt x="171" y="403"/>
                  </a:cubicBezTo>
                  <a:cubicBezTo>
                    <a:pt x="161" y="345"/>
                    <a:pt x="154" y="337"/>
                    <a:pt x="144" y="341"/>
                  </a:cubicBezTo>
                  <a:cubicBezTo>
                    <a:pt x="121" y="352"/>
                    <a:pt x="123" y="358"/>
                    <a:pt x="126" y="367"/>
                  </a:cubicBezTo>
                  <a:cubicBezTo>
                    <a:pt x="142" y="416"/>
                    <a:pt x="105" y="376"/>
                    <a:pt x="105" y="376"/>
                  </a:cubicBezTo>
                  <a:cubicBezTo>
                    <a:pt x="98" y="380"/>
                    <a:pt x="95" y="390"/>
                    <a:pt x="99" y="399"/>
                  </a:cubicBezTo>
                  <a:cubicBezTo>
                    <a:pt x="131" y="463"/>
                    <a:pt x="101" y="446"/>
                    <a:pt x="94" y="435"/>
                  </a:cubicBezTo>
                  <a:cubicBezTo>
                    <a:pt x="61" y="390"/>
                    <a:pt x="92" y="366"/>
                    <a:pt x="88" y="352"/>
                  </a:cubicBezTo>
                  <a:cubicBezTo>
                    <a:pt x="75" y="295"/>
                    <a:pt x="118" y="274"/>
                    <a:pt x="124" y="265"/>
                  </a:cubicBezTo>
                  <a:cubicBezTo>
                    <a:pt x="130" y="256"/>
                    <a:pt x="127" y="253"/>
                    <a:pt x="129" y="234"/>
                  </a:cubicBezTo>
                  <a:cubicBezTo>
                    <a:pt x="136" y="195"/>
                    <a:pt x="155" y="216"/>
                    <a:pt x="153" y="228"/>
                  </a:cubicBezTo>
                  <a:cubicBezTo>
                    <a:pt x="148" y="274"/>
                    <a:pt x="176" y="242"/>
                    <a:pt x="186" y="228"/>
                  </a:cubicBezTo>
                  <a:cubicBezTo>
                    <a:pt x="218" y="186"/>
                    <a:pt x="214" y="229"/>
                    <a:pt x="209" y="237"/>
                  </a:cubicBezTo>
                  <a:cubicBezTo>
                    <a:pt x="203" y="244"/>
                    <a:pt x="198" y="255"/>
                    <a:pt x="200" y="260"/>
                  </a:cubicBezTo>
                  <a:cubicBezTo>
                    <a:pt x="208" y="283"/>
                    <a:pt x="193" y="305"/>
                    <a:pt x="188" y="306"/>
                  </a:cubicBezTo>
                  <a:cubicBezTo>
                    <a:pt x="184" y="308"/>
                    <a:pt x="170" y="314"/>
                    <a:pt x="170" y="332"/>
                  </a:cubicBezTo>
                  <a:cubicBezTo>
                    <a:pt x="171" y="350"/>
                    <a:pt x="192" y="382"/>
                    <a:pt x="192" y="395"/>
                  </a:cubicBezTo>
                  <a:cubicBezTo>
                    <a:pt x="193" y="492"/>
                    <a:pt x="236" y="499"/>
                    <a:pt x="255" y="497"/>
                  </a:cubicBezTo>
                  <a:cubicBezTo>
                    <a:pt x="275" y="496"/>
                    <a:pt x="445" y="490"/>
                    <a:pt x="515" y="483"/>
                  </a:cubicBezTo>
                  <a:cubicBezTo>
                    <a:pt x="585" y="477"/>
                    <a:pt x="538" y="458"/>
                    <a:pt x="518" y="458"/>
                  </a:cubicBezTo>
                  <a:cubicBezTo>
                    <a:pt x="467" y="458"/>
                    <a:pt x="454" y="427"/>
                    <a:pt x="454" y="427"/>
                  </a:cubicBezTo>
                  <a:cubicBezTo>
                    <a:pt x="454" y="427"/>
                    <a:pt x="453" y="405"/>
                    <a:pt x="431" y="400"/>
                  </a:cubicBezTo>
                  <a:cubicBezTo>
                    <a:pt x="376" y="385"/>
                    <a:pt x="411" y="353"/>
                    <a:pt x="425" y="345"/>
                  </a:cubicBezTo>
                  <a:cubicBezTo>
                    <a:pt x="438" y="338"/>
                    <a:pt x="430" y="335"/>
                    <a:pt x="420" y="329"/>
                  </a:cubicBezTo>
                  <a:cubicBezTo>
                    <a:pt x="398" y="316"/>
                    <a:pt x="394" y="300"/>
                    <a:pt x="396" y="270"/>
                  </a:cubicBezTo>
                  <a:cubicBezTo>
                    <a:pt x="397" y="240"/>
                    <a:pt x="416" y="249"/>
                    <a:pt x="416" y="249"/>
                  </a:cubicBezTo>
                  <a:cubicBezTo>
                    <a:pt x="416" y="249"/>
                    <a:pt x="448" y="262"/>
                    <a:pt x="460" y="256"/>
                  </a:cubicBezTo>
                  <a:cubicBezTo>
                    <a:pt x="472" y="250"/>
                    <a:pt x="467" y="239"/>
                    <a:pt x="461" y="244"/>
                  </a:cubicBezTo>
                  <a:cubicBezTo>
                    <a:pt x="455" y="248"/>
                    <a:pt x="412" y="244"/>
                    <a:pt x="407" y="223"/>
                  </a:cubicBezTo>
                  <a:cubicBezTo>
                    <a:pt x="403" y="202"/>
                    <a:pt x="418" y="213"/>
                    <a:pt x="422" y="214"/>
                  </a:cubicBezTo>
                  <a:cubicBezTo>
                    <a:pt x="427" y="216"/>
                    <a:pt x="427" y="220"/>
                    <a:pt x="439" y="226"/>
                  </a:cubicBezTo>
                  <a:cubicBezTo>
                    <a:pt x="468" y="241"/>
                    <a:pt x="454" y="224"/>
                    <a:pt x="454" y="224"/>
                  </a:cubicBezTo>
                  <a:cubicBezTo>
                    <a:pt x="454" y="224"/>
                    <a:pt x="454" y="224"/>
                    <a:pt x="438" y="209"/>
                  </a:cubicBezTo>
                  <a:cubicBezTo>
                    <a:pt x="423" y="194"/>
                    <a:pt x="406" y="199"/>
                    <a:pt x="389" y="199"/>
                  </a:cubicBezTo>
                  <a:cubicBezTo>
                    <a:pt x="373" y="199"/>
                    <a:pt x="376" y="211"/>
                    <a:pt x="376" y="211"/>
                  </a:cubicBezTo>
                  <a:cubicBezTo>
                    <a:pt x="376" y="211"/>
                    <a:pt x="373" y="242"/>
                    <a:pt x="370" y="291"/>
                  </a:cubicBezTo>
                  <a:cubicBezTo>
                    <a:pt x="368" y="341"/>
                    <a:pt x="360" y="347"/>
                    <a:pt x="357" y="343"/>
                  </a:cubicBezTo>
                  <a:cubicBezTo>
                    <a:pt x="354" y="338"/>
                    <a:pt x="350" y="313"/>
                    <a:pt x="350" y="305"/>
                  </a:cubicBezTo>
                  <a:cubicBezTo>
                    <a:pt x="350" y="298"/>
                    <a:pt x="345" y="264"/>
                    <a:pt x="347" y="230"/>
                  </a:cubicBezTo>
                  <a:cubicBezTo>
                    <a:pt x="350" y="195"/>
                    <a:pt x="356" y="210"/>
                    <a:pt x="334" y="201"/>
                  </a:cubicBezTo>
                  <a:cubicBezTo>
                    <a:pt x="311" y="192"/>
                    <a:pt x="323" y="182"/>
                    <a:pt x="331" y="182"/>
                  </a:cubicBezTo>
                  <a:cubicBezTo>
                    <a:pt x="338" y="182"/>
                    <a:pt x="350" y="189"/>
                    <a:pt x="352" y="181"/>
                  </a:cubicBezTo>
                  <a:cubicBezTo>
                    <a:pt x="356" y="160"/>
                    <a:pt x="359" y="141"/>
                    <a:pt x="347" y="136"/>
                  </a:cubicBezTo>
                  <a:cubicBezTo>
                    <a:pt x="322" y="127"/>
                    <a:pt x="332" y="121"/>
                    <a:pt x="341" y="118"/>
                  </a:cubicBezTo>
                  <a:cubicBezTo>
                    <a:pt x="350" y="115"/>
                    <a:pt x="352" y="94"/>
                    <a:pt x="339" y="99"/>
                  </a:cubicBezTo>
                  <a:cubicBezTo>
                    <a:pt x="313" y="107"/>
                    <a:pt x="316" y="85"/>
                    <a:pt x="321" y="82"/>
                  </a:cubicBezTo>
                  <a:cubicBezTo>
                    <a:pt x="325" y="79"/>
                    <a:pt x="334" y="83"/>
                    <a:pt x="331" y="62"/>
                  </a:cubicBezTo>
                  <a:cubicBezTo>
                    <a:pt x="328" y="41"/>
                    <a:pt x="347" y="34"/>
                    <a:pt x="351" y="53"/>
                  </a:cubicBezTo>
                  <a:cubicBezTo>
                    <a:pt x="354" y="73"/>
                    <a:pt x="363" y="112"/>
                    <a:pt x="369" y="103"/>
                  </a:cubicBezTo>
                  <a:cubicBezTo>
                    <a:pt x="375" y="94"/>
                    <a:pt x="385" y="57"/>
                    <a:pt x="395" y="41"/>
                  </a:cubicBezTo>
                  <a:cubicBezTo>
                    <a:pt x="406" y="24"/>
                    <a:pt x="418" y="38"/>
                    <a:pt x="415" y="47"/>
                  </a:cubicBezTo>
                  <a:cubicBezTo>
                    <a:pt x="401" y="88"/>
                    <a:pt x="426" y="90"/>
                    <a:pt x="426" y="90"/>
                  </a:cubicBezTo>
                  <a:cubicBezTo>
                    <a:pt x="426" y="90"/>
                    <a:pt x="423" y="96"/>
                    <a:pt x="409" y="95"/>
                  </a:cubicBezTo>
                  <a:cubicBezTo>
                    <a:pt x="382" y="92"/>
                    <a:pt x="393" y="110"/>
                    <a:pt x="405" y="115"/>
                  </a:cubicBezTo>
                  <a:cubicBezTo>
                    <a:pt x="431" y="124"/>
                    <a:pt x="414" y="130"/>
                    <a:pt x="401" y="130"/>
                  </a:cubicBezTo>
                  <a:cubicBezTo>
                    <a:pt x="387" y="130"/>
                    <a:pt x="381" y="134"/>
                    <a:pt x="378" y="148"/>
                  </a:cubicBezTo>
                  <a:cubicBezTo>
                    <a:pt x="369" y="191"/>
                    <a:pt x="401" y="181"/>
                    <a:pt x="401" y="181"/>
                  </a:cubicBezTo>
                  <a:cubicBezTo>
                    <a:pt x="452" y="195"/>
                    <a:pt x="528" y="188"/>
                    <a:pt x="528" y="188"/>
                  </a:cubicBezTo>
                  <a:cubicBezTo>
                    <a:pt x="543" y="192"/>
                    <a:pt x="552" y="189"/>
                    <a:pt x="558" y="181"/>
                  </a:cubicBezTo>
                  <a:lnTo>
                    <a:pt x="558" y="103"/>
                  </a:lnTo>
                  <a:cubicBezTo>
                    <a:pt x="556" y="93"/>
                    <a:pt x="555" y="84"/>
                    <a:pt x="554" y="76"/>
                  </a:cubicBezTo>
                  <a:close/>
                  <a:moveTo>
                    <a:pt x="231" y="77"/>
                  </a:moveTo>
                  <a:cubicBezTo>
                    <a:pt x="233" y="65"/>
                    <a:pt x="249" y="69"/>
                    <a:pt x="249" y="69"/>
                  </a:cubicBezTo>
                  <a:cubicBezTo>
                    <a:pt x="249" y="69"/>
                    <a:pt x="278" y="79"/>
                    <a:pt x="290" y="78"/>
                  </a:cubicBezTo>
                  <a:cubicBezTo>
                    <a:pt x="301" y="76"/>
                    <a:pt x="318" y="93"/>
                    <a:pt x="293" y="93"/>
                  </a:cubicBezTo>
                  <a:cubicBezTo>
                    <a:pt x="267" y="93"/>
                    <a:pt x="228" y="104"/>
                    <a:pt x="231" y="77"/>
                  </a:cubicBezTo>
                  <a:close/>
                  <a:moveTo>
                    <a:pt x="171" y="195"/>
                  </a:moveTo>
                  <a:cubicBezTo>
                    <a:pt x="153" y="195"/>
                    <a:pt x="46" y="237"/>
                    <a:pt x="45" y="128"/>
                  </a:cubicBezTo>
                  <a:cubicBezTo>
                    <a:pt x="45" y="104"/>
                    <a:pt x="39" y="83"/>
                    <a:pt x="69" y="98"/>
                  </a:cubicBezTo>
                  <a:cubicBezTo>
                    <a:pt x="99" y="112"/>
                    <a:pt x="72" y="111"/>
                    <a:pt x="137" y="108"/>
                  </a:cubicBezTo>
                  <a:cubicBezTo>
                    <a:pt x="137" y="108"/>
                    <a:pt x="184" y="110"/>
                    <a:pt x="191" y="106"/>
                  </a:cubicBezTo>
                  <a:cubicBezTo>
                    <a:pt x="199" y="101"/>
                    <a:pt x="192" y="91"/>
                    <a:pt x="207" y="91"/>
                  </a:cubicBezTo>
                  <a:cubicBezTo>
                    <a:pt x="222" y="90"/>
                    <a:pt x="220" y="105"/>
                    <a:pt x="220" y="105"/>
                  </a:cubicBezTo>
                  <a:cubicBezTo>
                    <a:pt x="220" y="105"/>
                    <a:pt x="207" y="124"/>
                    <a:pt x="305" y="111"/>
                  </a:cubicBezTo>
                  <a:cubicBezTo>
                    <a:pt x="317" y="109"/>
                    <a:pt x="327" y="121"/>
                    <a:pt x="302" y="121"/>
                  </a:cubicBezTo>
                  <a:cubicBezTo>
                    <a:pt x="290" y="122"/>
                    <a:pt x="272" y="128"/>
                    <a:pt x="278" y="143"/>
                  </a:cubicBezTo>
                  <a:cubicBezTo>
                    <a:pt x="284" y="158"/>
                    <a:pt x="276" y="256"/>
                    <a:pt x="276" y="256"/>
                  </a:cubicBezTo>
                  <a:cubicBezTo>
                    <a:pt x="276" y="256"/>
                    <a:pt x="271" y="274"/>
                    <a:pt x="262" y="245"/>
                  </a:cubicBezTo>
                  <a:cubicBezTo>
                    <a:pt x="259" y="235"/>
                    <a:pt x="262" y="144"/>
                    <a:pt x="260" y="137"/>
                  </a:cubicBezTo>
                  <a:cubicBezTo>
                    <a:pt x="259" y="129"/>
                    <a:pt x="217" y="122"/>
                    <a:pt x="215" y="154"/>
                  </a:cubicBezTo>
                  <a:cubicBezTo>
                    <a:pt x="214" y="185"/>
                    <a:pt x="205" y="195"/>
                    <a:pt x="171" y="195"/>
                  </a:cubicBezTo>
                  <a:close/>
                  <a:moveTo>
                    <a:pt x="237" y="231"/>
                  </a:moveTo>
                  <a:cubicBezTo>
                    <a:pt x="230" y="240"/>
                    <a:pt x="219" y="247"/>
                    <a:pt x="223" y="225"/>
                  </a:cubicBezTo>
                  <a:cubicBezTo>
                    <a:pt x="228" y="202"/>
                    <a:pt x="232" y="170"/>
                    <a:pt x="232" y="155"/>
                  </a:cubicBezTo>
                  <a:cubicBezTo>
                    <a:pt x="232" y="155"/>
                    <a:pt x="244" y="135"/>
                    <a:pt x="247" y="158"/>
                  </a:cubicBezTo>
                  <a:cubicBezTo>
                    <a:pt x="250" y="181"/>
                    <a:pt x="244" y="221"/>
                    <a:pt x="237" y="231"/>
                  </a:cubicBezTo>
                  <a:close/>
                  <a:moveTo>
                    <a:pt x="326" y="292"/>
                  </a:moveTo>
                  <a:cubicBezTo>
                    <a:pt x="327" y="320"/>
                    <a:pt x="355" y="400"/>
                    <a:pt x="286" y="399"/>
                  </a:cubicBezTo>
                  <a:cubicBezTo>
                    <a:pt x="217" y="398"/>
                    <a:pt x="214" y="409"/>
                    <a:pt x="215" y="321"/>
                  </a:cubicBezTo>
                  <a:cubicBezTo>
                    <a:pt x="216" y="236"/>
                    <a:pt x="225" y="253"/>
                    <a:pt x="230" y="264"/>
                  </a:cubicBezTo>
                  <a:cubicBezTo>
                    <a:pt x="230" y="264"/>
                    <a:pt x="253" y="318"/>
                    <a:pt x="309" y="277"/>
                  </a:cubicBezTo>
                  <a:cubicBezTo>
                    <a:pt x="319" y="269"/>
                    <a:pt x="324" y="263"/>
                    <a:pt x="326" y="292"/>
                  </a:cubicBezTo>
                  <a:close/>
                  <a:moveTo>
                    <a:pt x="318" y="133"/>
                  </a:moveTo>
                  <a:cubicBezTo>
                    <a:pt x="338" y="148"/>
                    <a:pt x="316" y="165"/>
                    <a:pt x="316" y="165"/>
                  </a:cubicBezTo>
                  <a:cubicBezTo>
                    <a:pt x="316" y="165"/>
                    <a:pt x="302" y="189"/>
                    <a:pt x="313" y="213"/>
                  </a:cubicBezTo>
                  <a:cubicBezTo>
                    <a:pt x="324" y="237"/>
                    <a:pt x="324" y="265"/>
                    <a:pt x="301" y="239"/>
                  </a:cubicBezTo>
                  <a:cubicBezTo>
                    <a:pt x="279" y="214"/>
                    <a:pt x="293" y="156"/>
                    <a:pt x="299" y="144"/>
                  </a:cubicBezTo>
                  <a:cubicBezTo>
                    <a:pt x="299" y="144"/>
                    <a:pt x="299" y="118"/>
                    <a:pt x="318" y="133"/>
                  </a:cubicBezTo>
                  <a:close/>
                  <a:moveTo>
                    <a:pt x="507" y="179"/>
                  </a:moveTo>
                  <a:cubicBezTo>
                    <a:pt x="498" y="185"/>
                    <a:pt x="507" y="179"/>
                    <a:pt x="465" y="177"/>
                  </a:cubicBezTo>
                  <a:cubicBezTo>
                    <a:pt x="423" y="176"/>
                    <a:pt x="461" y="162"/>
                    <a:pt x="461" y="162"/>
                  </a:cubicBezTo>
                  <a:cubicBezTo>
                    <a:pt x="565" y="166"/>
                    <a:pt x="516" y="173"/>
                    <a:pt x="507" y="179"/>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68" name="Freeform 6"/>
            <p:cNvSpPr/>
            <p:nvPr/>
          </p:nvSpPr>
          <p:spPr bwMode="auto">
            <a:xfrm>
              <a:off x="703" y="1269"/>
              <a:ext cx="238" cy="283"/>
            </a:xfrm>
            <a:custGeom>
              <a:gdLst>
                <a:gd name="T0" fmla="*/ 40 w 47"/>
                <a:gd name="T1" fmla="*/ 15 h 56"/>
                <a:gd name="T2" fmla="*/ 27 w 47"/>
                <a:gd name="T3" fmla="*/ 56 h 56"/>
                <a:gd name="T4" fmla="*/ 40 w 47"/>
                <a:gd name="T5" fmla="*/ 15 h 56"/>
              </a:gdLst>
              <a:cxnLst>
                <a:cxn ang="0">
                  <a:pos x="T0" y="T1"/>
                </a:cxn>
                <a:cxn ang="0">
                  <a:pos x="T2" y="T3"/>
                </a:cxn>
                <a:cxn ang="0">
                  <a:pos x="T4" y="T5"/>
                </a:cxn>
              </a:cxnLst>
              <a:rect l="0" t="0" r="r" b="b"/>
              <a:pathLst>
                <a:path w="47" h="56">
                  <a:moveTo>
                    <a:pt x="40" y="15"/>
                  </a:moveTo>
                  <a:cubicBezTo>
                    <a:pt x="37" y="0"/>
                    <a:pt x="0" y="23"/>
                    <a:pt x="27" y="56"/>
                  </a:cubicBezTo>
                  <a:cubicBezTo>
                    <a:pt x="27" y="56"/>
                    <a:pt x="47" y="49"/>
                    <a:pt x="40" y="15"/>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69" name="Freeform 7"/>
            <p:cNvSpPr/>
            <p:nvPr/>
          </p:nvSpPr>
          <p:spPr bwMode="auto">
            <a:xfrm>
              <a:off x="485" y="1385"/>
              <a:ext cx="208" cy="379"/>
            </a:xfrm>
            <a:custGeom>
              <a:gdLst>
                <a:gd name="T0" fmla="*/ 19 w 41"/>
                <a:gd name="T1" fmla="*/ 27 h 75"/>
                <a:gd name="T2" fmla="*/ 12 w 41"/>
                <a:gd name="T3" fmla="*/ 69 h 75"/>
                <a:gd name="T4" fmla="*/ 40 w 41"/>
                <a:gd name="T5" fmla="*/ 45 h 75"/>
                <a:gd name="T6" fmla="*/ 37 w 41"/>
                <a:gd name="T7" fmla="*/ 24 h 75"/>
                <a:gd name="T8" fmla="*/ 19 w 41"/>
                <a:gd name="T9" fmla="*/ 27 h 75"/>
              </a:gdLst>
              <a:cxnLst>
                <a:cxn ang="0">
                  <a:pos x="T0" y="T1"/>
                </a:cxn>
                <a:cxn ang="0">
                  <a:pos x="T2" y="T3"/>
                </a:cxn>
                <a:cxn ang="0">
                  <a:pos x="T4" y="T5"/>
                </a:cxn>
                <a:cxn ang="0">
                  <a:pos x="T6" y="T7"/>
                </a:cxn>
                <a:cxn ang="0">
                  <a:pos x="T8" y="T9"/>
                </a:cxn>
              </a:cxnLst>
              <a:rect l="0" t="0" r="r" b="b"/>
              <a:pathLst>
                <a:path w="41" h="75">
                  <a:moveTo>
                    <a:pt x="19" y="27"/>
                  </a:moveTo>
                  <a:cubicBezTo>
                    <a:pt x="0" y="54"/>
                    <a:pt x="6" y="63"/>
                    <a:pt x="12" y="69"/>
                  </a:cubicBezTo>
                  <a:cubicBezTo>
                    <a:pt x="18" y="75"/>
                    <a:pt x="30" y="74"/>
                    <a:pt x="40" y="45"/>
                  </a:cubicBezTo>
                  <a:cubicBezTo>
                    <a:pt x="40" y="45"/>
                    <a:pt x="32" y="31"/>
                    <a:pt x="37" y="24"/>
                  </a:cubicBezTo>
                  <a:cubicBezTo>
                    <a:pt x="41" y="16"/>
                    <a:pt x="38" y="0"/>
                    <a:pt x="19" y="27"/>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70" name="Freeform 8"/>
            <p:cNvSpPr/>
            <p:nvPr/>
          </p:nvSpPr>
          <p:spPr bwMode="auto">
            <a:xfrm>
              <a:off x="354" y="627"/>
              <a:ext cx="683" cy="318"/>
            </a:xfrm>
            <a:custGeom>
              <a:gdLst>
                <a:gd name="T0" fmla="*/ 112 w 135"/>
                <a:gd name="T1" fmla="*/ 4 h 63"/>
                <a:gd name="T2" fmla="*/ 24 w 135"/>
                <a:gd name="T3" fmla="*/ 4 h 63"/>
                <a:gd name="T4" fmla="*/ 2 w 135"/>
                <a:gd name="T5" fmla="*/ 25 h 63"/>
                <a:gd name="T6" fmla="*/ 60 w 135"/>
                <a:gd name="T7" fmla="*/ 58 h 63"/>
                <a:gd name="T8" fmla="*/ 96 w 135"/>
                <a:gd name="T9" fmla="*/ 54 h 63"/>
                <a:gd name="T10" fmla="*/ 113 w 135"/>
                <a:gd name="T11" fmla="*/ 53 h 63"/>
                <a:gd name="T12" fmla="*/ 112 w 135"/>
                <a:gd name="T13" fmla="*/ 4 h 63"/>
              </a:gdLst>
              <a:cxnLst>
                <a:cxn ang="0">
                  <a:pos x="T0" y="T1"/>
                </a:cxn>
                <a:cxn ang="0">
                  <a:pos x="T2" y="T3"/>
                </a:cxn>
                <a:cxn ang="0">
                  <a:pos x="T4" y="T5"/>
                </a:cxn>
                <a:cxn ang="0">
                  <a:pos x="T6" y="T7"/>
                </a:cxn>
                <a:cxn ang="0">
                  <a:pos x="T8" y="T9"/>
                </a:cxn>
                <a:cxn ang="0">
                  <a:pos x="T10" y="T11"/>
                </a:cxn>
                <a:cxn ang="0">
                  <a:pos x="T12" y="T13"/>
                </a:cxn>
              </a:cxnLst>
              <a:rect l="0" t="0" r="r" b="b"/>
              <a:pathLst>
                <a:path w="135" h="62">
                  <a:moveTo>
                    <a:pt x="112" y="4"/>
                  </a:moveTo>
                  <a:cubicBezTo>
                    <a:pt x="105" y="9"/>
                    <a:pt x="24" y="4"/>
                    <a:pt x="24" y="4"/>
                  </a:cubicBezTo>
                  <a:cubicBezTo>
                    <a:pt x="15" y="4"/>
                    <a:pt x="3" y="1"/>
                    <a:pt x="2" y="25"/>
                  </a:cubicBezTo>
                  <a:cubicBezTo>
                    <a:pt x="0" y="63"/>
                    <a:pt x="48" y="58"/>
                    <a:pt x="60" y="58"/>
                  </a:cubicBezTo>
                  <a:cubicBezTo>
                    <a:pt x="72" y="58"/>
                    <a:pt x="84" y="48"/>
                    <a:pt x="96" y="54"/>
                  </a:cubicBezTo>
                  <a:cubicBezTo>
                    <a:pt x="96" y="54"/>
                    <a:pt x="107" y="63"/>
                    <a:pt x="113" y="53"/>
                  </a:cubicBezTo>
                  <a:cubicBezTo>
                    <a:pt x="135" y="13"/>
                    <a:pt x="120" y="0"/>
                    <a:pt x="112" y="4"/>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71" name="Freeform 9"/>
            <p:cNvSpPr/>
            <p:nvPr/>
          </p:nvSpPr>
          <p:spPr bwMode="auto">
            <a:xfrm>
              <a:off x="1128" y="1527"/>
              <a:ext cx="490" cy="515"/>
            </a:xfrm>
            <a:custGeom>
              <a:gdLst>
                <a:gd name="T0" fmla="*/ 67 w 97"/>
                <a:gd name="T1" fmla="*/ 5 h 102"/>
                <a:gd name="T2" fmla="*/ 31 w 97"/>
                <a:gd name="T3" fmla="*/ 5 h 102"/>
                <a:gd name="T4" fmla="*/ 12 w 97"/>
                <a:gd name="T5" fmla="*/ 57 h 102"/>
                <a:gd name="T6" fmla="*/ 79 w 97"/>
                <a:gd name="T7" fmla="*/ 62 h 102"/>
                <a:gd name="T8" fmla="*/ 67 w 97"/>
                <a:gd name="T9" fmla="*/ 5 h 102"/>
              </a:gdLst>
              <a:cxnLst>
                <a:cxn ang="0">
                  <a:pos x="T0" y="T1"/>
                </a:cxn>
                <a:cxn ang="0">
                  <a:pos x="T2" y="T3"/>
                </a:cxn>
                <a:cxn ang="0">
                  <a:pos x="T4" y="T5"/>
                </a:cxn>
                <a:cxn ang="0">
                  <a:pos x="T6" y="T7"/>
                </a:cxn>
                <a:cxn ang="0">
                  <a:pos x="T8" y="T9"/>
                </a:cxn>
              </a:cxnLst>
              <a:rect l="0" t="0" r="r" b="b"/>
              <a:pathLst>
                <a:path w="97" h="102">
                  <a:moveTo>
                    <a:pt x="67" y="5"/>
                  </a:moveTo>
                  <a:cubicBezTo>
                    <a:pt x="55" y="10"/>
                    <a:pt x="31" y="5"/>
                    <a:pt x="31" y="5"/>
                  </a:cubicBezTo>
                  <a:cubicBezTo>
                    <a:pt x="0" y="6"/>
                    <a:pt x="16" y="39"/>
                    <a:pt x="12" y="57"/>
                  </a:cubicBezTo>
                  <a:cubicBezTo>
                    <a:pt x="8" y="76"/>
                    <a:pt x="63" y="102"/>
                    <a:pt x="79" y="62"/>
                  </a:cubicBezTo>
                  <a:cubicBezTo>
                    <a:pt x="97" y="20"/>
                    <a:pt x="79" y="0"/>
                    <a:pt x="67" y="5"/>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72" name="Freeform 10"/>
            <p:cNvSpPr/>
            <p:nvPr/>
          </p:nvSpPr>
          <p:spPr bwMode="auto">
            <a:xfrm>
              <a:off x="2255" y="1006"/>
              <a:ext cx="501" cy="96"/>
            </a:xfrm>
            <a:custGeom>
              <a:gdLst>
                <a:gd name="T0" fmla="*/ 15 w 99"/>
                <a:gd name="T1" fmla="*/ 0 h 19"/>
                <a:gd name="T2" fmla="*/ 40 w 99"/>
                <a:gd name="T3" fmla="*/ 15 h 19"/>
                <a:gd name="T4" fmla="*/ 15 w 99"/>
                <a:gd name="T5" fmla="*/ 0 h 19"/>
              </a:gdLst>
              <a:cxnLst>
                <a:cxn ang="0">
                  <a:pos x="T0" y="T1"/>
                </a:cxn>
                <a:cxn ang="0">
                  <a:pos x="T2" y="T3"/>
                </a:cxn>
                <a:cxn ang="0">
                  <a:pos x="T4" y="T5"/>
                </a:cxn>
              </a:cxnLst>
              <a:rect l="0" t="0" r="r" b="b"/>
              <a:pathLst>
                <a:path w="99" h="19">
                  <a:moveTo>
                    <a:pt x="15" y="0"/>
                  </a:moveTo>
                  <a:cubicBezTo>
                    <a:pt x="0" y="0"/>
                    <a:pt x="19" y="19"/>
                    <a:pt x="40" y="15"/>
                  </a:cubicBezTo>
                  <a:cubicBezTo>
                    <a:pt x="99" y="1"/>
                    <a:pt x="15" y="0"/>
                    <a:pt x="15" y="0"/>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73" name="Freeform 11"/>
            <p:cNvSpPr/>
            <p:nvPr/>
          </p:nvSpPr>
          <p:spPr bwMode="auto">
            <a:xfrm>
              <a:off x="2422" y="986"/>
              <a:ext cx="385" cy="237"/>
            </a:xfrm>
            <a:custGeom>
              <a:gdLst>
                <a:gd name="T0" fmla="*/ 21 w 76"/>
                <a:gd name="T1" fmla="*/ 37 h 47"/>
                <a:gd name="T2" fmla="*/ 70 w 76"/>
                <a:gd name="T3" fmla="*/ 17 h 47"/>
                <a:gd name="T4" fmla="*/ 48 w 76"/>
                <a:gd name="T5" fmla="*/ 3 h 47"/>
                <a:gd name="T6" fmla="*/ 19 w 76"/>
                <a:gd name="T7" fmla="*/ 32 h 47"/>
                <a:gd name="T8" fmla="*/ 21 w 76"/>
                <a:gd name="T9" fmla="*/ 37 h 47"/>
              </a:gdLst>
              <a:cxnLst>
                <a:cxn ang="0">
                  <a:pos x="T0" y="T1"/>
                </a:cxn>
                <a:cxn ang="0">
                  <a:pos x="T2" y="T3"/>
                </a:cxn>
                <a:cxn ang="0">
                  <a:pos x="T4" y="T5"/>
                </a:cxn>
                <a:cxn ang="0">
                  <a:pos x="T6" y="T7"/>
                </a:cxn>
                <a:cxn ang="0">
                  <a:pos x="T8" y="T9"/>
                </a:cxn>
              </a:cxnLst>
              <a:rect l="0" t="0" r="r" b="b"/>
              <a:pathLst>
                <a:path w="76" h="47">
                  <a:moveTo>
                    <a:pt x="21" y="37"/>
                  </a:moveTo>
                  <a:cubicBezTo>
                    <a:pt x="21" y="37"/>
                    <a:pt x="50" y="47"/>
                    <a:pt x="70" y="17"/>
                  </a:cubicBezTo>
                  <a:cubicBezTo>
                    <a:pt x="76" y="7"/>
                    <a:pt x="65" y="0"/>
                    <a:pt x="48" y="3"/>
                  </a:cubicBezTo>
                  <a:cubicBezTo>
                    <a:pt x="39" y="5"/>
                    <a:pt x="39" y="32"/>
                    <a:pt x="19" y="32"/>
                  </a:cubicBezTo>
                  <a:cubicBezTo>
                    <a:pt x="0" y="32"/>
                    <a:pt x="21" y="37"/>
                    <a:pt x="21" y="37"/>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74" name="Freeform 12"/>
            <p:cNvSpPr/>
            <p:nvPr/>
          </p:nvSpPr>
          <p:spPr bwMode="auto">
            <a:xfrm>
              <a:off x="2407" y="1183"/>
              <a:ext cx="415" cy="187"/>
            </a:xfrm>
            <a:custGeom>
              <a:gdLst>
                <a:gd name="T0" fmla="*/ 72 w 82"/>
                <a:gd name="T1" fmla="*/ 6 h 37"/>
                <a:gd name="T2" fmla="*/ 24 w 82"/>
                <a:gd name="T3" fmla="*/ 17 h 37"/>
                <a:gd name="T4" fmla="*/ 17 w 82"/>
                <a:gd name="T5" fmla="*/ 26 h 37"/>
                <a:gd name="T6" fmla="*/ 76 w 82"/>
                <a:gd name="T7" fmla="*/ 23 h 37"/>
                <a:gd name="T8" fmla="*/ 82 w 82"/>
                <a:gd name="T9" fmla="*/ 20 h 37"/>
                <a:gd name="T10" fmla="*/ 82 w 82"/>
                <a:gd name="T11" fmla="*/ 0 h 37"/>
                <a:gd name="T12" fmla="*/ 72 w 82"/>
                <a:gd name="T13" fmla="*/ 6 h 37"/>
              </a:gdLst>
              <a:cxnLst>
                <a:cxn ang="0">
                  <a:pos x="T0" y="T1"/>
                </a:cxn>
                <a:cxn ang="0">
                  <a:pos x="T2" y="T3"/>
                </a:cxn>
                <a:cxn ang="0">
                  <a:pos x="T4" y="T5"/>
                </a:cxn>
                <a:cxn ang="0">
                  <a:pos x="T6" y="T7"/>
                </a:cxn>
                <a:cxn ang="0">
                  <a:pos x="T8" y="T9"/>
                </a:cxn>
                <a:cxn ang="0">
                  <a:pos x="T10" y="T11"/>
                </a:cxn>
                <a:cxn ang="0">
                  <a:pos x="T12" y="T13"/>
                </a:cxn>
              </a:cxnLst>
              <a:rect l="0" t="0" r="r" b="b"/>
              <a:pathLst>
                <a:path w="82" h="37">
                  <a:moveTo>
                    <a:pt x="72" y="6"/>
                  </a:moveTo>
                  <a:cubicBezTo>
                    <a:pt x="57" y="23"/>
                    <a:pt x="24" y="17"/>
                    <a:pt x="24" y="17"/>
                  </a:cubicBezTo>
                  <a:cubicBezTo>
                    <a:pt x="24" y="17"/>
                    <a:pt x="0" y="16"/>
                    <a:pt x="17" y="26"/>
                  </a:cubicBezTo>
                  <a:cubicBezTo>
                    <a:pt x="33" y="37"/>
                    <a:pt x="53" y="32"/>
                    <a:pt x="76" y="23"/>
                  </a:cubicBezTo>
                  <a:cubicBezTo>
                    <a:pt x="78" y="22"/>
                    <a:pt x="80" y="21"/>
                    <a:pt x="82" y="20"/>
                  </a:cubicBezTo>
                  <a:lnTo>
                    <a:pt x="82" y="0"/>
                  </a:lnTo>
                  <a:cubicBezTo>
                    <a:pt x="79" y="1"/>
                    <a:pt x="75" y="2"/>
                    <a:pt x="72" y="6"/>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75" name="Freeform 13"/>
            <p:cNvSpPr/>
            <p:nvPr/>
          </p:nvSpPr>
          <p:spPr bwMode="auto">
            <a:xfrm>
              <a:off x="2083" y="1360"/>
              <a:ext cx="698" cy="167"/>
            </a:xfrm>
            <a:custGeom>
              <a:gdLst>
                <a:gd name="T0" fmla="*/ 21 w 138"/>
                <a:gd name="T1" fmla="*/ 1 h 33"/>
                <a:gd name="T2" fmla="*/ 8 w 138"/>
                <a:gd name="T3" fmla="*/ 14 h 33"/>
                <a:gd name="T4" fmla="*/ 57 w 138"/>
                <a:gd name="T5" fmla="*/ 22 h 33"/>
                <a:gd name="T6" fmla="*/ 117 w 138"/>
                <a:gd name="T7" fmla="*/ 23 h 33"/>
                <a:gd name="T8" fmla="*/ 114 w 138"/>
                <a:gd name="T9" fmla="*/ 8 h 33"/>
                <a:gd name="T10" fmla="*/ 82 w 138"/>
                <a:gd name="T11" fmla="*/ 3 h 33"/>
                <a:gd name="T12" fmla="*/ 21 w 138"/>
                <a:gd name="T13" fmla="*/ 1 h 33"/>
              </a:gdLst>
              <a:cxnLst>
                <a:cxn ang="0">
                  <a:pos x="T0" y="T1"/>
                </a:cxn>
                <a:cxn ang="0">
                  <a:pos x="T2" y="T3"/>
                </a:cxn>
                <a:cxn ang="0">
                  <a:pos x="T4" y="T5"/>
                </a:cxn>
                <a:cxn ang="0">
                  <a:pos x="T6" y="T7"/>
                </a:cxn>
                <a:cxn ang="0">
                  <a:pos x="T8" y="T9"/>
                </a:cxn>
                <a:cxn ang="0">
                  <a:pos x="T10" y="T11"/>
                </a:cxn>
                <a:cxn ang="0">
                  <a:pos x="T12" y="T13"/>
                </a:cxn>
              </a:cxnLst>
              <a:rect l="0" t="0" r="r" b="b"/>
              <a:pathLst>
                <a:path w="138" h="33">
                  <a:moveTo>
                    <a:pt x="21" y="1"/>
                  </a:moveTo>
                  <a:cubicBezTo>
                    <a:pt x="21" y="1"/>
                    <a:pt x="0" y="8"/>
                    <a:pt x="8" y="14"/>
                  </a:cubicBezTo>
                  <a:cubicBezTo>
                    <a:pt x="15" y="20"/>
                    <a:pt x="48" y="22"/>
                    <a:pt x="57" y="22"/>
                  </a:cubicBezTo>
                  <a:cubicBezTo>
                    <a:pt x="66" y="22"/>
                    <a:pt x="96" y="33"/>
                    <a:pt x="117" y="23"/>
                  </a:cubicBezTo>
                  <a:cubicBezTo>
                    <a:pt x="138" y="12"/>
                    <a:pt x="123" y="9"/>
                    <a:pt x="114" y="8"/>
                  </a:cubicBezTo>
                  <a:cubicBezTo>
                    <a:pt x="105" y="6"/>
                    <a:pt x="102" y="0"/>
                    <a:pt x="82" y="3"/>
                  </a:cubicBezTo>
                  <a:cubicBezTo>
                    <a:pt x="37" y="11"/>
                    <a:pt x="21" y="1"/>
                    <a:pt x="21" y="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76" name="Freeform 14"/>
            <p:cNvSpPr/>
            <p:nvPr/>
          </p:nvSpPr>
          <p:spPr bwMode="auto">
            <a:xfrm>
              <a:off x="2159" y="1522"/>
              <a:ext cx="567" cy="146"/>
            </a:xfrm>
            <a:custGeom>
              <a:gdLst>
                <a:gd name="T0" fmla="*/ 98 w 112"/>
                <a:gd name="T1" fmla="*/ 19 h 29"/>
                <a:gd name="T2" fmla="*/ 103 w 112"/>
                <a:gd name="T3" fmla="*/ 4 h 29"/>
                <a:gd name="T4" fmla="*/ 74 w 112"/>
                <a:gd name="T5" fmla="*/ 10 h 29"/>
                <a:gd name="T6" fmla="*/ 36 w 112"/>
                <a:gd name="T7" fmla="*/ 6 h 29"/>
                <a:gd name="T8" fmla="*/ 2 w 112"/>
                <a:gd name="T9" fmla="*/ 4 h 29"/>
                <a:gd name="T10" fmla="*/ 98 w 112"/>
                <a:gd name="T11" fmla="*/ 19 h 29"/>
              </a:gdLst>
              <a:cxnLst>
                <a:cxn ang="0">
                  <a:pos x="T0" y="T1"/>
                </a:cxn>
                <a:cxn ang="0">
                  <a:pos x="T2" y="T3"/>
                </a:cxn>
                <a:cxn ang="0">
                  <a:pos x="T4" y="T5"/>
                </a:cxn>
                <a:cxn ang="0">
                  <a:pos x="T6" y="T7"/>
                </a:cxn>
                <a:cxn ang="0">
                  <a:pos x="T8" y="T9"/>
                </a:cxn>
                <a:cxn ang="0">
                  <a:pos x="T10" y="T11"/>
                </a:cxn>
              </a:cxnLst>
              <a:rect l="0" t="0" r="r" b="b"/>
              <a:pathLst>
                <a:path w="112" h="28">
                  <a:moveTo>
                    <a:pt x="98" y="19"/>
                  </a:moveTo>
                  <a:cubicBezTo>
                    <a:pt x="112" y="13"/>
                    <a:pt x="111" y="0"/>
                    <a:pt x="103" y="4"/>
                  </a:cubicBezTo>
                  <a:cubicBezTo>
                    <a:pt x="96" y="9"/>
                    <a:pt x="83" y="10"/>
                    <a:pt x="74" y="10"/>
                  </a:cubicBezTo>
                  <a:cubicBezTo>
                    <a:pt x="65" y="11"/>
                    <a:pt x="45" y="3"/>
                    <a:pt x="36" y="6"/>
                  </a:cubicBezTo>
                  <a:cubicBezTo>
                    <a:pt x="27" y="9"/>
                    <a:pt x="2" y="4"/>
                    <a:pt x="2" y="4"/>
                  </a:cubicBezTo>
                  <a:cubicBezTo>
                    <a:pt x="0" y="29"/>
                    <a:pt x="83" y="25"/>
                    <a:pt x="98" y="19"/>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77" name="Freeform 15"/>
            <p:cNvSpPr/>
            <p:nvPr/>
          </p:nvSpPr>
          <p:spPr bwMode="auto">
            <a:xfrm>
              <a:off x="2124" y="1638"/>
              <a:ext cx="581" cy="480"/>
            </a:xfrm>
            <a:custGeom>
              <a:gdLst>
                <a:gd name="T0" fmla="*/ 3 w 115"/>
                <a:gd name="T1" fmla="*/ 53 h 95"/>
                <a:gd name="T2" fmla="*/ 26 w 115"/>
                <a:gd name="T3" fmla="*/ 54 h 95"/>
                <a:gd name="T4" fmla="*/ 50 w 115"/>
                <a:gd name="T5" fmla="*/ 77 h 95"/>
                <a:gd name="T6" fmla="*/ 59 w 115"/>
                <a:gd name="T7" fmla="*/ 84 h 95"/>
                <a:gd name="T8" fmla="*/ 81 w 115"/>
                <a:gd name="T9" fmla="*/ 52 h 95"/>
                <a:gd name="T10" fmla="*/ 111 w 115"/>
                <a:gd name="T11" fmla="*/ 52 h 95"/>
                <a:gd name="T12" fmla="*/ 79 w 115"/>
                <a:gd name="T13" fmla="*/ 27 h 95"/>
                <a:gd name="T14" fmla="*/ 37 w 115"/>
                <a:gd name="T15" fmla="*/ 16 h 95"/>
                <a:gd name="T16" fmla="*/ 12 w 115"/>
                <a:gd name="T17" fmla="*/ 41 h 95"/>
                <a:gd name="T18" fmla="*/ 3 w 115"/>
                <a:gd name="T19" fmla="*/ 53 h 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5" h="95">
                  <a:moveTo>
                    <a:pt x="3" y="53"/>
                  </a:moveTo>
                  <a:cubicBezTo>
                    <a:pt x="5" y="60"/>
                    <a:pt x="14" y="68"/>
                    <a:pt x="26" y="54"/>
                  </a:cubicBezTo>
                  <a:cubicBezTo>
                    <a:pt x="48" y="29"/>
                    <a:pt x="48" y="72"/>
                    <a:pt x="50" y="77"/>
                  </a:cubicBezTo>
                  <a:cubicBezTo>
                    <a:pt x="51" y="81"/>
                    <a:pt x="54" y="95"/>
                    <a:pt x="59" y="84"/>
                  </a:cubicBezTo>
                  <a:cubicBezTo>
                    <a:pt x="63" y="74"/>
                    <a:pt x="70" y="39"/>
                    <a:pt x="81" y="52"/>
                  </a:cubicBezTo>
                  <a:cubicBezTo>
                    <a:pt x="100" y="76"/>
                    <a:pt x="115" y="54"/>
                    <a:pt x="111" y="52"/>
                  </a:cubicBezTo>
                  <a:cubicBezTo>
                    <a:pt x="106" y="51"/>
                    <a:pt x="79" y="37"/>
                    <a:pt x="79" y="27"/>
                  </a:cubicBezTo>
                  <a:cubicBezTo>
                    <a:pt x="79" y="16"/>
                    <a:pt x="42" y="0"/>
                    <a:pt x="37" y="16"/>
                  </a:cubicBezTo>
                  <a:cubicBezTo>
                    <a:pt x="33" y="33"/>
                    <a:pt x="12" y="41"/>
                    <a:pt x="12" y="41"/>
                  </a:cubicBezTo>
                  <a:cubicBezTo>
                    <a:pt x="0" y="44"/>
                    <a:pt x="2" y="45"/>
                    <a:pt x="3" y="53"/>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78" name="Freeform 16"/>
            <p:cNvSpPr/>
            <p:nvPr/>
          </p:nvSpPr>
          <p:spPr bwMode="auto">
            <a:xfrm>
              <a:off x="2503" y="1446"/>
              <a:ext cx="329" cy="854"/>
            </a:xfrm>
            <a:custGeom>
              <a:gdLst>
                <a:gd name="T0" fmla="*/ 51 w 65"/>
                <a:gd name="T1" fmla="*/ 40 h 169"/>
                <a:gd name="T2" fmla="*/ 22 w 65"/>
                <a:gd name="T3" fmla="*/ 49 h 169"/>
                <a:gd name="T4" fmla="*/ 22 w 65"/>
                <a:gd name="T5" fmla="*/ 59 h 169"/>
                <a:gd name="T6" fmla="*/ 50 w 65"/>
                <a:gd name="T7" fmla="*/ 90 h 169"/>
                <a:gd name="T8" fmla="*/ 34 w 65"/>
                <a:gd name="T9" fmla="*/ 118 h 169"/>
                <a:gd name="T10" fmla="*/ 0 w 65"/>
                <a:gd name="T11" fmla="*/ 148 h 169"/>
                <a:gd name="T12" fmla="*/ 17 w 65"/>
                <a:gd name="T13" fmla="*/ 155 h 169"/>
                <a:gd name="T14" fmla="*/ 47 w 65"/>
                <a:gd name="T15" fmla="*/ 166 h 169"/>
                <a:gd name="T16" fmla="*/ 63 w 65"/>
                <a:gd name="T17" fmla="*/ 162 h 169"/>
                <a:gd name="T18" fmla="*/ 65 w 65"/>
                <a:gd name="T19" fmla="*/ 0 h 169"/>
                <a:gd name="T20" fmla="*/ 51 w 65"/>
                <a:gd name="T21" fmla="*/ 40 h 16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5" h="169">
                  <a:moveTo>
                    <a:pt x="51" y="40"/>
                  </a:moveTo>
                  <a:cubicBezTo>
                    <a:pt x="44" y="46"/>
                    <a:pt x="30" y="49"/>
                    <a:pt x="22" y="49"/>
                  </a:cubicBezTo>
                  <a:cubicBezTo>
                    <a:pt x="13" y="48"/>
                    <a:pt x="14" y="56"/>
                    <a:pt x="22" y="59"/>
                  </a:cubicBezTo>
                  <a:cubicBezTo>
                    <a:pt x="30" y="62"/>
                    <a:pt x="49" y="75"/>
                    <a:pt x="50" y="90"/>
                  </a:cubicBezTo>
                  <a:cubicBezTo>
                    <a:pt x="50" y="104"/>
                    <a:pt x="51" y="115"/>
                    <a:pt x="34" y="118"/>
                  </a:cubicBezTo>
                  <a:cubicBezTo>
                    <a:pt x="18" y="122"/>
                    <a:pt x="3" y="124"/>
                    <a:pt x="0" y="148"/>
                  </a:cubicBezTo>
                  <a:cubicBezTo>
                    <a:pt x="0" y="148"/>
                    <a:pt x="10" y="154"/>
                    <a:pt x="17" y="155"/>
                  </a:cubicBezTo>
                  <a:cubicBezTo>
                    <a:pt x="23" y="155"/>
                    <a:pt x="42" y="163"/>
                    <a:pt x="47" y="166"/>
                  </a:cubicBezTo>
                  <a:cubicBezTo>
                    <a:pt x="51" y="169"/>
                    <a:pt x="58" y="167"/>
                    <a:pt x="63" y="162"/>
                  </a:cubicBezTo>
                  <a:lnTo>
                    <a:pt x="65" y="0"/>
                  </a:lnTo>
                  <a:cubicBezTo>
                    <a:pt x="64" y="8"/>
                    <a:pt x="58" y="36"/>
                    <a:pt x="51" y="40"/>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grpSp>
      <p:grpSp>
        <p:nvGrpSpPr>
          <p:cNvPr id="4100" name="Group 17"/>
          <p:cNvGrpSpPr/>
          <p:nvPr/>
        </p:nvGrpSpPr>
        <p:grpSpPr>
          <a:xfrm>
            <a:off x="554038" y="36513"/>
            <a:ext cx="7891462" cy="6821487"/>
            <a:chExt cx="4971" cy="4297"/>
          </a:xfrm>
        </p:grpSpPr>
        <p:sp>
          <p:nvSpPr>
            <p:cNvPr id="4121" name="Rectangle 18"/>
            <p:cNvSpPr>
              <a:spLocks noChangeArrowheads="1"/>
            </p:cNvSpPr>
            <p:nvPr/>
          </p:nvSpPr>
          <p:spPr bwMode="auto">
            <a:xfrm>
              <a:off x="35" y="0"/>
              <a:ext cx="21" cy="10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122" name="Freeform 19"/>
            <p:cNvSpPr>
              <a:spLocks noEditPoints="1"/>
            </p:cNvSpPr>
            <p:nvPr/>
          </p:nvSpPr>
          <p:spPr bwMode="auto">
            <a:xfrm>
              <a:off x="35" y="202"/>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23" name="Freeform 20"/>
            <p:cNvSpPr>
              <a:spLocks noEditPoints="1"/>
            </p:cNvSpPr>
            <p:nvPr/>
          </p:nvSpPr>
          <p:spPr bwMode="auto">
            <a:xfrm>
              <a:off x="35" y="607"/>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24" name="Freeform 21"/>
            <p:cNvSpPr>
              <a:spLocks noEditPoints="1"/>
            </p:cNvSpPr>
            <p:nvPr/>
          </p:nvSpPr>
          <p:spPr bwMode="auto">
            <a:xfrm>
              <a:off x="35" y="1011"/>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25" name="Freeform 22"/>
            <p:cNvSpPr>
              <a:spLocks noEditPoints="1"/>
            </p:cNvSpPr>
            <p:nvPr/>
          </p:nvSpPr>
          <p:spPr bwMode="auto">
            <a:xfrm>
              <a:off x="35" y="1415"/>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26" name="Freeform 23"/>
            <p:cNvSpPr>
              <a:spLocks noEditPoints="1"/>
            </p:cNvSpPr>
            <p:nvPr/>
          </p:nvSpPr>
          <p:spPr bwMode="auto">
            <a:xfrm>
              <a:off x="35" y="1820"/>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27" name="Freeform 24"/>
            <p:cNvSpPr>
              <a:spLocks noEditPoints="1"/>
            </p:cNvSpPr>
            <p:nvPr/>
          </p:nvSpPr>
          <p:spPr bwMode="auto">
            <a:xfrm>
              <a:off x="35" y="2224"/>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28" name="Freeform 25"/>
            <p:cNvSpPr>
              <a:spLocks noEditPoints="1"/>
            </p:cNvSpPr>
            <p:nvPr/>
          </p:nvSpPr>
          <p:spPr bwMode="auto">
            <a:xfrm>
              <a:off x="35" y="2629"/>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29" name="Freeform 26"/>
            <p:cNvSpPr>
              <a:spLocks noEditPoints="1"/>
            </p:cNvSpPr>
            <p:nvPr/>
          </p:nvSpPr>
          <p:spPr bwMode="auto">
            <a:xfrm>
              <a:off x="35" y="3033"/>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30" name="Freeform 27"/>
            <p:cNvSpPr>
              <a:spLocks noEditPoints="1"/>
            </p:cNvSpPr>
            <p:nvPr/>
          </p:nvSpPr>
          <p:spPr bwMode="auto">
            <a:xfrm>
              <a:off x="35" y="3438"/>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31" name="Freeform 28"/>
            <p:cNvSpPr>
              <a:spLocks noEditPoints="1"/>
            </p:cNvSpPr>
            <p:nvPr/>
          </p:nvSpPr>
          <p:spPr bwMode="auto">
            <a:xfrm>
              <a:off x="35" y="3842"/>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32" name="Rectangle 29"/>
            <p:cNvSpPr>
              <a:spLocks noChangeArrowheads="1"/>
            </p:cNvSpPr>
            <p:nvPr/>
          </p:nvSpPr>
          <p:spPr bwMode="auto">
            <a:xfrm>
              <a:off x="35" y="4246"/>
              <a:ext cx="21" cy="5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133" name="Rectangle 30"/>
            <p:cNvSpPr>
              <a:spLocks noChangeArrowheads="1"/>
            </p:cNvSpPr>
            <p:nvPr/>
          </p:nvSpPr>
          <p:spPr bwMode="auto">
            <a:xfrm>
              <a:off x="480" y="0"/>
              <a:ext cx="21" cy="10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134" name="Freeform 31"/>
            <p:cNvSpPr>
              <a:spLocks noEditPoints="1"/>
            </p:cNvSpPr>
            <p:nvPr/>
          </p:nvSpPr>
          <p:spPr bwMode="auto">
            <a:xfrm>
              <a:off x="480" y="202"/>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35" name="Freeform 32"/>
            <p:cNvSpPr>
              <a:spLocks noEditPoints="1"/>
            </p:cNvSpPr>
            <p:nvPr/>
          </p:nvSpPr>
          <p:spPr bwMode="auto">
            <a:xfrm>
              <a:off x="480" y="607"/>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36" name="Freeform 33"/>
            <p:cNvSpPr>
              <a:spLocks noEditPoints="1"/>
            </p:cNvSpPr>
            <p:nvPr/>
          </p:nvSpPr>
          <p:spPr bwMode="auto">
            <a:xfrm>
              <a:off x="480" y="1011"/>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37" name="Freeform 34"/>
            <p:cNvSpPr>
              <a:spLocks noEditPoints="1"/>
            </p:cNvSpPr>
            <p:nvPr/>
          </p:nvSpPr>
          <p:spPr bwMode="auto">
            <a:xfrm>
              <a:off x="480" y="1415"/>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38" name="Freeform 35"/>
            <p:cNvSpPr>
              <a:spLocks noEditPoints="1"/>
            </p:cNvSpPr>
            <p:nvPr/>
          </p:nvSpPr>
          <p:spPr bwMode="auto">
            <a:xfrm>
              <a:off x="480" y="1820"/>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39" name="Freeform 36"/>
            <p:cNvSpPr>
              <a:spLocks noEditPoints="1"/>
            </p:cNvSpPr>
            <p:nvPr/>
          </p:nvSpPr>
          <p:spPr bwMode="auto">
            <a:xfrm>
              <a:off x="480" y="2224"/>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40" name="Freeform 37"/>
            <p:cNvSpPr>
              <a:spLocks noEditPoints="1"/>
            </p:cNvSpPr>
            <p:nvPr/>
          </p:nvSpPr>
          <p:spPr bwMode="auto">
            <a:xfrm>
              <a:off x="480" y="2629"/>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41" name="Freeform 38"/>
            <p:cNvSpPr>
              <a:spLocks noEditPoints="1"/>
            </p:cNvSpPr>
            <p:nvPr/>
          </p:nvSpPr>
          <p:spPr bwMode="auto">
            <a:xfrm>
              <a:off x="480" y="3033"/>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42" name="Freeform 39"/>
            <p:cNvSpPr>
              <a:spLocks noEditPoints="1"/>
            </p:cNvSpPr>
            <p:nvPr/>
          </p:nvSpPr>
          <p:spPr bwMode="auto">
            <a:xfrm>
              <a:off x="480" y="3438"/>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43" name="Freeform 40"/>
            <p:cNvSpPr>
              <a:spLocks noEditPoints="1"/>
            </p:cNvSpPr>
            <p:nvPr/>
          </p:nvSpPr>
          <p:spPr bwMode="auto">
            <a:xfrm>
              <a:off x="480" y="3842"/>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44" name="Rectangle 41"/>
            <p:cNvSpPr>
              <a:spLocks noChangeArrowheads="1"/>
            </p:cNvSpPr>
            <p:nvPr/>
          </p:nvSpPr>
          <p:spPr bwMode="auto">
            <a:xfrm>
              <a:off x="480" y="4246"/>
              <a:ext cx="21" cy="5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145" name="Rectangle 42"/>
            <p:cNvSpPr>
              <a:spLocks noChangeArrowheads="1"/>
            </p:cNvSpPr>
            <p:nvPr/>
          </p:nvSpPr>
          <p:spPr bwMode="auto">
            <a:xfrm>
              <a:off x="930" y="0"/>
              <a:ext cx="21" cy="10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146" name="Freeform 43"/>
            <p:cNvSpPr>
              <a:spLocks noEditPoints="1"/>
            </p:cNvSpPr>
            <p:nvPr/>
          </p:nvSpPr>
          <p:spPr bwMode="auto">
            <a:xfrm>
              <a:off x="930" y="202"/>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47" name="Freeform 44"/>
            <p:cNvSpPr>
              <a:spLocks noEditPoints="1"/>
            </p:cNvSpPr>
            <p:nvPr/>
          </p:nvSpPr>
          <p:spPr bwMode="auto">
            <a:xfrm>
              <a:off x="930" y="607"/>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48" name="Freeform 45"/>
            <p:cNvSpPr>
              <a:spLocks noEditPoints="1"/>
            </p:cNvSpPr>
            <p:nvPr/>
          </p:nvSpPr>
          <p:spPr bwMode="auto">
            <a:xfrm>
              <a:off x="930" y="1011"/>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49" name="Freeform 46"/>
            <p:cNvSpPr>
              <a:spLocks noEditPoints="1"/>
            </p:cNvSpPr>
            <p:nvPr/>
          </p:nvSpPr>
          <p:spPr bwMode="auto">
            <a:xfrm>
              <a:off x="930" y="1415"/>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50" name="Freeform 47"/>
            <p:cNvSpPr>
              <a:spLocks noEditPoints="1"/>
            </p:cNvSpPr>
            <p:nvPr/>
          </p:nvSpPr>
          <p:spPr bwMode="auto">
            <a:xfrm>
              <a:off x="930" y="1820"/>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51" name="Freeform 48"/>
            <p:cNvSpPr>
              <a:spLocks noEditPoints="1"/>
            </p:cNvSpPr>
            <p:nvPr/>
          </p:nvSpPr>
          <p:spPr bwMode="auto">
            <a:xfrm>
              <a:off x="930" y="2224"/>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52" name="Freeform 49"/>
            <p:cNvSpPr>
              <a:spLocks noEditPoints="1"/>
            </p:cNvSpPr>
            <p:nvPr/>
          </p:nvSpPr>
          <p:spPr bwMode="auto">
            <a:xfrm>
              <a:off x="930" y="2629"/>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53" name="Freeform 50"/>
            <p:cNvSpPr>
              <a:spLocks noEditPoints="1"/>
            </p:cNvSpPr>
            <p:nvPr/>
          </p:nvSpPr>
          <p:spPr bwMode="auto">
            <a:xfrm>
              <a:off x="930" y="3033"/>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54" name="Freeform 51"/>
            <p:cNvSpPr>
              <a:spLocks noEditPoints="1"/>
            </p:cNvSpPr>
            <p:nvPr/>
          </p:nvSpPr>
          <p:spPr bwMode="auto">
            <a:xfrm>
              <a:off x="930" y="3438"/>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55" name="Freeform 52"/>
            <p:cNvSpPr>
              <a:spLocks noEditPoints="1"/>
            </p:cNvSpPr>
            <p:nvPr/>
          </p:nvSpPr>
          <p:spPr bwMode="auto">
            <a:xfrm>
              <a:off x="930" y="3842"/>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56" name="Rectangle 53"/>
            <p:cNvSpPr>
              <a:spLocks noChangeArrowheads="1"/>
            </p:cNvSpPr>
            <p:nvPr/>
          </p:nvSpPr>
          <p:spPr bwMode="auto">
            <a:xfrm>
              <a:off x="930" y="4246"/>
              <a:ext cx="21" cy="5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157" name="Rectangle 54"/>
            <p:cNvSpPr>
              <a:spLocks noChangeArrowheads="1"/>
            </p:cNvSpPr>
            <p:nvPr/>
          </p:nvSpPr>
          <p:spPr bwMode="auto">
            <a:xfrm>
              <a:off x="1375" y="0"/>
              <a:ext cx="21" cy="10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158" name="Freeform 55"/>
            <p:cNvSpPr>
              <a:spLocks noEditPoints="1"/>
            </p:cNvSpPr>
            <p:nvPr/>
          </p:nvSpPr>
          <p:spPr bwMode="auto">
            <a:xfrm>
              <a:off x="1375" y="202"/>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59" name="Freeform 56"/>
            <p:cNvSpPr>
              <a:spLocks noEditPoints="1"/>
            </p:cNvSpPr>
            <p:nvPr/>
          </p:nvSpPr>
          <p:spPr bwMode="auto">
            <a:xfrm>
              <a:off x="1375" y="607"/>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60" name="Freeform 57"/>
            <p:cNvSpPr>
              <a:spLocks noEditPoints="1"/>
            </p:cNvSpPr>
            <p:nvPr/>
          </p:nvSpPr>
          <p:spPr bwMode="auto">
            <a:xfrm>
              <a:off x="1375" y="1011"/>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61" name="Freeform 58"/>
            <p:cNvSpPr>
              <a:spLocks noEditPoints="1"/>
            </p:cNvSpPr>
            <p:nvPr/>
          </p:nvSpPr>
          <p:spPr bwMode="auto">
            <a:xfrm>
              <a:off x="1375" y="1415"/>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62" name="Freeform 59"/>
            <p:cNvSpPr>
              <a:spLocks noEditPoints="1"/>
            </p:cNvSpPr>
            <p:nvPr/>
          </p:nvSpPr>
          <p:spPr bwMode="auto">
            <a:xfrm>
              <a:off x="1375" y="1820"/>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63" name="Freeform 60"/>
            <p:cNvSpPr>
              <a:spLocks noEditPoints="1"/>
            </p:cNvSpPr>
            <p:nvPr/>
          </p:nvSpPr>
          <p:spPr bwMode="auto">
            <a:xfrm>
              <a:off x="1375" y="2224"/>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64" name="Freeform 61"/>
            <p:cNvSpPr>
              <a:spLocks noEditPoints="1"/>
            </p:cNvSpPr>
            <p:nvPr/>
          </p:nvSpPr>
          <p:spPr bwMode="auto">
            <a:xfrm>
              <a:off x="1375" y="2629"/>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65" name="Freeform 62"/>
            <p:cNvSpPr>
              <a:spLocks noEditPoints="1"/>
            </p:cNvSpPr>
            <p:nvPr/>
          </p:nvSpPr>
          <p:spPr bwMode="auto">
            <a:xfrm>
              <a:off x="1375" y="3033"/>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66" name="Freeform 63"/>
            <p:cNvSpPr>
              <a:spLocks noEditPoints="1"/>
            </p:cNvSpPr>
            <p:nvPr/>
          </p:nvSpPr>
          <p:spPr bwMode="auto">
            <a:xfrm>
              <a:off x="1375" y="3438"/>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67" name="Freeform 64"/>
            <p:cNvSpPr>
              <a:spLocks noEditPoints="1"/>
            </p:cNvSpPr>
            <p:nvPr/>
          </p:nvSpPr>
          <p:spPr bwMode="auto">
            <a:xfrm>
              <a:off x="1375" y="3842"/>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68" name="Rectangle 65"/>
            <p:cNvSpPr>
              <a:spLocks noChangeArrowheads="1"/>
            </p:cNvSpPr>
            <p:nvPr/>
          </p:nvSpPr>
          <p:spPr bwMode="auto">
            <a:xfrm>
              <a:off x="1375" y="4246"/>
              <a:ext cx="21" cy="5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169" name="Rectangle 66"/>
            <p:cNvSpPr>
              <a:spLocks noChangeArrowheads="1"/>
            </p:cNvSpPr>
            <p:nvPr/>
          </p:nvSpPr>
          <p:spPr bwMode="auto">
            <a:xfrm>
              <a:off x="1820" y="0"/>
              <a:ext cx="21" cy="10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170" name="Freeform 67"/>
            <p:cNvSpPr>
              <a:spLocks noEditPoints="1"/>
            </p:cNvSpPr>
            <p:nvPr/>
          </p:nvSpPr>
          <p:spPr bwMode="auto">
            <a:xfrm>
              <a:off x="1820" y="202"/>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71" name="Freeform 68"/>
            <p:cNvSpPr>
              <a:spLocks noEditPoints="1"/>
            </p:cNvSpPr>
            <p:nvPr/>
          </p:nvSpPr>
          <p:spPr bwMode="auto">
            <a:xfrm>
              <a:off x="1820" y="607"/>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72" name="Freeform 69"/>
            <p:cNvSpPr>
              <a:spLocks noEditPoints="1"/>
            </p:cNvSpPr>
            <p:nvPr/>
          </p:nvSpPr>
          <p:spPr bwMode="auto">
            <a:xfrm>
              <a:off x="1820" y="1011"/>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73" name="Freeform 70"/>
            <p:cNvSpPr>
              <a:spLocks noEditPoints="1"/>
            </p:cNvSpPr>
            <p:nvPr/>
          </p:nvSpPr>
          <p:spPr bwMode="auto">
            <a:xfrm>
              <a:off x="1820" y="1415"/>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74" name="Freeform 71"/>
            <p:cNvSpPr>
              <a:spLocks noEditPoints="1"/>
            </p:cNvSpPr>
            <p:nvPr/>
          </p:nvSpPr>
          <p:spPr bwMode="auto">
            <a:xfrm>
              <a:off x="1820" y="1820"/>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75" name="Freeform 72"/>
            <p:cNvSpPr>
              <a:spLocks noEditPoints="1"/>
            </p:cNvSpPr>
            <p:nvPr/>
          </p:nvSpPr>
          <p:spPr bwMode="auto">
            <a:xfrm>
              <a:off x="1820" y="2224"/>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76" name="Freeform 73"/>
            <p:cNvSpPr>
              <a:spLocks noEditPoints="1"/>
            </p:cNvSpPr>
            <p:nvPr/>
          </p:nvSpPr>
          <p:spPr bwMode="auto">
            <a:xfrm>
              <a:off x="1820" y="2629"/>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77" name="Freeform 74"/>
            <p:cNvSpPr>
              <a:spLocks noEditPoints="1"/>
            </p:cNvSpPr>
            <p:nvPr/>
          </p:nvSpPr>
          <p:spPr bwMode="auto">
            <a:xfrm>
              <a:off x="1820" y="3033"/>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78" name="Freeform 75"/>
            <p:cNvSpPr>
              <a:spLocks noEditPoints="1"/>
            </p:cNvSpPr>
            <p:nvPr/>
          </p:nvSpPr>
          <p:spPr bwMode="auto">
            <a:xfrm>
              <a:off x="1820" y="3438"/>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79" name="Freeform 76"/>
            <p:cNvSpPr>
              <a:spLocks noEditPoints="1"/>
            </p:cNvSpPr>
            <p:nvPr/>
          </p:nvSpPr>
          <p:spPr bwMode="auto">
            <a:xfrm>
              <a:off x="1820" y="3842"/>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80" name="Rectangle 77"/>
            <p:cNvSpPr>
              <a:spLocks noChangeArrowheads="1"/>
            </p:cNvSpPr>
            <p:nvPr/>
          </p:nvSpPr>
          <p:spPr bwMode="auto">
            <a:xfrm>
              <a:off x="1820" y="4246"/>
              <a:ext cx="21" cy="5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181" name="Rectangle 78"/>
            <p:cNvSpPr>
              <a:spLocks noChangeArrowheads="1"/>
            </p:cNvSpPr>
            <p:nvPr/>
          </p:nvSpPr>
          <p:spPr bwMode="auto">
            <a:xfrm>
              <a:off x="2271" y="0"/>
              <a:ext cx="20" cy="10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182" name="Freeform 79"/>
            <p:cNvSpPr>
              <a:spLocks noEditPoints="1"/>
            </p:cNvSpPr>
            <p:nvPr/>
          </p:nvSpPr>
          <p:spPr bwMode="auto">
            <a:xfrm>
              <a:off x="2271" y="202"/>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83" name="Freeform 80"/>
            <p:cNvSpPr>
              <a:spLocks noEditPoints="1"/>
            </p:cNvSpPr>
            <p:nvPr/>
          </p:nvSpPr>
          <p:spPr bwMode="auto">
            <a:xfrm>
              <a:off x="2271" y="607"/>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84" name="Freeform 81"/>
            <p:cNvSpPr>
              <a:spLocks noEditPoints="1"/>
            </p:cNvSpPr>
            <p:nvPr/>
          </p:nvSpPr>
          <p:spPr bwMode="auto">
            <a:xfrm>
              <a:off x="2271" y="1011"/>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85" name="Freeform 82"/>
            <p:cNvSpPr>
              <a:spLocks noEditPoints="1"/>
            </p:cNvSpPr>
            <p:nvPr/>
          </p:nvSpPr>
          <p:spPr bwMode="auto">
            <a:xfrm>
              <a:off x="2271" y="1415"/>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86" name="Freeform 83"/>
            <p:cNvSpPr>
              <a:spLocks noEditPoints="1"/>
            </p:cNvSpPr>
            <p:nvPr/>
          </p:nvSpPr>
          <p:spPr bwMode="auto">
            <a:xfrm>
              <a:off x="2271" y="1820"/>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87" name="Freeform 84"/>
            <p:cNvSpPr>
              <a:spLocks noEditPoints="1"/>
            </p:cNvSpPr>
            <p:nvPr/>
          </p:nvSpPr>
          <p:spPr bwMode="auto">
            <a:xfrm>
              <a:off x="2271" y="2224"/>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88" name="Freeform 85"/>
            <p:cNvSpPr>
              <a:spLocks noEditPoints="1"/>
            </p:cNvSpPr>
            <p:nvPr/>
          </p:nvSpPr>
          <p:spPr bwMode="auto">
            <a:xfrm>
              <a:off x="2271" y="2629"/>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89" name="Freeform 86"/>
            <p:cNvSpPr>
              <a:spLocks noEditPoints="1"/>
            </p:cNvSpPr>
            <p:nvPr/>
          </p:nvSpPr>
          <p:spPr bwMode="auto">
            <a:xfrm>
              <a:off x="2271" y="3033"/>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90" name="Freeform 87"/>
            <p:cNvSpPr>
              <a:spLocks noEditPoints="1"/>
            </p:cNvSpPr>
            <p:nvPr/>
          </p:nvSpPr>
          <p:spPr bwMode="auto">
            <a:xfrm>
              <a:off x="2271" y="3438"/>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91" name="Freeform 88"/>
            <p:cNvSpPr>
              <a:spLocks noEditPoints="1"/>
            </p:cNvSpPr>
            <p:nvPr/>
          </p:nvSpPr>
          <p:spPr bwMode="auto">
            <a:xfrm>
              <a:off x="2271" y="3842"/>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92" name="Rectangle 89"/>
            <p:cNvSpPr>
              <a:spLocks noChangeArrowheads="1"/>
            </p:cNvSpPr>
            <p:nvPr/>
          </p:nvSpPr>
          <p:spPr bwMode="auto">
            <a:xfrm>
              <a:off x="2271" y="4246"/>
              <a:ext cx="20" cy="5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193" name="Rectangle 90"/>
            <p:cNvSpPr>
              <a:spLocks noChangeArrowheads="1"/>
            </p:cNvSpPr>
            <p:nvPr/>
          </p:nvSpPr>
          <p:spPr bwMode="auto">
            <a:xfrm>
              <a:off x="2716" y="0"/>
              <a:ext cx="20" cy="10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194" name="Freeform 91"/>
            <p:cNvSpPr>
              <a:spLocks noEditPoints="1"/>
            </p:cNvSpPr>
            <p:nvPr/>
          </p:nvSpPr>
          <p:spPr bwMode="auto">
            <a:xfrm>
              <a:off x="2716" y="202"/>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95" name="Freeform 92"/>
            <p:cNvSpPr>
              <a:spLocks noEditPoints="1"/>
            </p:cNvSpPr>
            <p:nvPr/>
          </p:nvSpPr>
          <p:spPr bwMode="auto">
            <a:xfrm>
              <a:off x="2716" y="607"/>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96" name="Freeform 93"/>
            <p:cNvSpPr>
              <a:spLocks noEditPoints="1"/>
            </p:cNvSpPr>
            <p:nvPr/>
          </p:nvSpPr>
          <p:spPr bwMode="auto">
            <a:xfrm>
              <a:off x="2716" y="1011"/>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97" name="Freeform 94"/>
            <p:cNvSpPr>
              <a:spLocks noEditPoints="1"/>
            </p:cNvSpPr>
            <p:nvPr/>
          </p:nvSpPr>
          <p:spPr bwMode="auto">
            <a:xfrm>
              <a:off x="2716" y="1415"/>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98" name="Freeform 95"/>
            <p:cNvSpPr>
              <a:spLocks noEditPoints="1"/>
            </p:cNvSpPr>
            <p:nvPr/>
          </p:nvSpPr>
          <p:spPr bwMode="auto">
            <a:xfrm>
              <a:off x="2716" y="1820"/>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99" name="Freeform 96"/>
            <p:cNvSpPr>
              <a:spLocks noEditPoints="1"/>
            </p:cNvSpPr>
            <p:nvPr/>
          </p:nvSpPr>
          <p:spPr bwMode="auto">
            <a:xfrm>
              <a:off x="2716" y="2224"/>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00" name="Freeform 97"/>
            <p:cNvSpPr>
              <a:spLocks noEditPoints="1"/>
            </p:cNvSpPr>
            <p:nvPr/>
          </p:nvSpPr>
          <p:spPr bwMode="auto">
            <a:xfrm>
              <a:off x="2716" y="2629"/>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01" name="Freeform 98"/>
            <p:cNvSpPr>
              <a:spLocks noEditPoints="1"/>
            </p:cNvSpPr>
            <p:nvPr/>
          </p:nvSpPr>
          <p:spPr bwMode="auto">
            <a:xfrm>
              <a:off x="2716" y="3033"/>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02" name="Freeform 99"/>
            <p:cNvSpPr>
              <a:spLocks noEditPoints="1"/>
            </p:cNvSpPr>
            <p:nvPr/>
          </p:nvSpPr>
          <p:spPr bwMode="auto">
            <a:xfrm>
              <a:off x="2716" y="3438"/>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03" name="Freeform 100"/>
            <p:cNvSpPr>
              <a:spLocks noEditPoints="1"/>
            </p:cNvSpPr>
            <p:nvPr/>
          </p:nvSpPr>
          <p:spPr bwMode="auto">
            <a:xfrm>
              <a:off x="2716" y="3842"/>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04" name="Rectangle 101"/>
            <p:cNvSpPr>
              <a:spLocks noChangeArrowheads="1"/>
            </p:cNvSpPr>
            <p:nvPr/>
          </p:nvSpPr>
          <p:spPr bwMode="auto">
            <a:xfrm>
              <a:off x="2716" y="4246"/>
              <a:ext cx="20" cy="5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205" name="Rectangle 102"/>
            <p:cNvSpPr>
              <a:spLocks noChangeArrowheads="1"/>
            </p:cNvSpPr>
            <p:nvPr/>
          </p:nvSpPr>
          <p:spPr bwMode="auto">
            <a:xfrm>
              <a:off x="3161" y="0"/>
              <a:ext cx="20" cy="10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206" name="Freeform 103"/>
            <p:cNvSpPr>
              <a:spLocks noEditPoints="1"/>
            </p:cNvSpPr>
            <p:nvPr/>
          </p:nvSpPr>
          <p:spPr bwMode="auto">
            <a:xfrm>
              <a:off x="3161" y="202"/>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07" name="Freeform 104"/>
            <p:cNvSpPr>
              <a:spLocks noEditPoints="1"/>
            </p:cNvSpPr>
            <p:nvPr/>
          </p:nvSpPr>
          <p:spPr bwMode="auto">
            <a:xfrm>
              <a:off x="3161" y="607"/>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08" name="Freeform 105"/>
            <p:cNvSpPr>
              <a:spLocks noEditPoints="1"/>
            </p:cNvSpPr>
            <p:nvPr/>
          </p:nvSpPr>
          <p:spPr bwMode="auto">
            <a:xfrm>
              <a:off x="3161" y="1011"/>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09" name="Freeform 106"/>
            <p:cNvSpPr>
              <a:spLocks noEditPoints="1"/>
            </p:cNvSpPr>
            <p:nvPr/>
          </p:nvSpPr>
          <p:spPr bwMode="auto">
            <a:xfrm>
              <a:off x="3161" y="1415"/>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10" name="Freeform 107"/>
            <p:cNvSpPr>
              <a:spLocks noEditPoints="1"/>
            </p:cNvSpPr>
            <p:nvPr/>
          </p:nvSpPr>
          <p:spPr bwMode="auto">
            <a:xfrm>
              <a:off x="3161" y="1820"/>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11" name="Freeform 108"/>
            <p:cNvSpPr>
              <a:spLocks noEditPoints="1"/>
            </p:cNvSpPr>
            <p:nvPr/>
          </p:nvSpPr>
          <p:spPr bwMode="auto">
            <a:xfrm>
              <a:off x="3161" y="2224"/>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12" name="Freeform 109"/>
            <p:cNvSpPr>
              <a:spLocks noEditPoints="1"/>
            </p:cNvSpPr>
            <p:nvPr/>
          </p:nvSpPr>
          <p:spPr bwMode="auto">
            <a:xfrm>
              <a:off x="3161" y="2629"/>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13" name="Freeform 110"/>
            <p:cNvSpPr>
              <a:spLocks noEditPoints="1"/>
            </p:cNvSpPr>
            <p:nvPr/>
          </p:nvSpPr>
          <p:spPr bwMode="auto">
            <a:xfrm>
              <a:off x="3161" y="3033"/>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14" name="Freeform 111"/>
            <p:cNvSpPr>
              <a:spLocks noEditPoints="1"/>
            </p:cNvSpPr>
            <p:nvPr/>
          </p:nvSpPr>
          <p:spPr bwMode="auto">
            <a:xfrm>
              <a:off x="3161" y="3438"/>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15" name="Freeform 112"/>
            <p:cNvSpPr>
              <a:spLocks noEditPoints="1"/>
            </p:cNvSpPr>
            <p:nvPr/>
          </p:nvSpPr>
          <p:spPr bwMode="auto">
            <a:xfrm>
              <a:off x="3161" y="3842"/>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16" name="Rectangle 113"/>
            <p:cNvSpPr>
              <a:spLocks noChangeArrowheads="1"/>
            </p:cNvSpPr>
            <p:nvPr/>
          </p:nvSpPr>
          <p:spPr bwMode="auto">
            <a:xfrm>
              <a:off x="3161" y="4246"/>
              <a:ext cx="20" cy="5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217" name="Rectangle 114"/>
            <p:cNvSpPr>
              <a:spLocks noChangeArrowheads="1"/>
            </p:cNvSpPr>
            <p:nvPr/>
          </p:nvSpPr>
          <p:spPr bwMode="auto">
            <a:xfrm>
              <a:off x="3611" y="0"/>
              <a:ext cx="20" cy="10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218" name="Freeform 115"/>
            <p:cNvSpPr>
              <a:spLocks noEditPoints="1"/>
            </p:cNvSpPr>
            <p:nvPr/>
          </p:nvSpPr>
          <p:spPr bwMode="auto">
            <a:xfrm>
              <a:off x="3611" y="202"/>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19" name="Freeform 116"/>
            <p:cNvSpPr>
              <a:spLocks noEditPoints="1"/>
            </p:cNvSpPr>
            <p:nvPr/>
          </p:nvSpPr>
          <p:spPr bwMode="auto">
            <a:xfrm>
              <a:off x="3611" y="607"/>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20" name="Freeform 117"/>
            <p:cNvSpPr>
              <a:spLocks noEditPoints="1"/>
            </p:cNvSpPr>
            <p:nvPr/>
          </p:nvSpPr>
          <p:spPr bwMode="auto">
            <a:xfrm>
              <a:off x="3611" y="1011"/>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21" name="Freeform 118"/>
            <p:cNvSpPr>
              <a:spLocks noEditPoints="1"/>
            </p:cNvSpPr>
            <p:nvPr/>
          </p:nvSpPr>
          <p:spPr bwMode="auto">
            <a:xfrm>
              <a:off x="3611" y="1415"/>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22" name="Freeform 119"/>
            <p:cNvSpPr>
              <a:spLocks noEditPoints="1"/>
            </p:cNvSpPr>
            <p:nvPr/>
          </p:nvSpPr>
          <p:spPr bwMode="auto">
            <a:xfrm>
              <a:off x="3611" y="1820"/>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23" name="Freeform 120"/>
            <p:cNvSpPr>
              <a:spLocks noEditPoints="1"/>
            </p:cNvSpPr>
            <p:nvPr/>
          </p:nvSpPr>
          <p:spPr bwMode="auto">
            <a:xfrm>
              <a:off x="3611" y="2224"/>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24" name="Freeform 121"/>
            <p:cNvSpPr>
              <a:spLocks noEditPoints="1"/>
            </p:cNvSpPr>
            <p:nvPr/>
          </p:nvSpPr>
          <p:spPr bwMode="auto">
            <a:xfrm>
              <a:off x="3611" y="2629"/>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25" name="Freeform 122"/>
            <p:cNvSpPr>
              <a:spLocks noEditPoints="1"/>
            </p:cNvSpPr>
            <p:nvPr/>
          </p:nvSpPr>
          <p:spPr bwMode="auto">
            <a:xfrm>
              <a:off x="3611" y="3033"/>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26" name="Freeform 123"/>
            <p:cNvSpPr>
              <a:spLocks noEditPoints="1"/>
            </p:cNvSpPr>
            <p:nvPr/>
          </p:nvSpPr>
          <p:spPr bwMode="auto">
            <a:xfrm>
              <a:off x="3611" y="3438"/>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27" name="Freeform 124"/>
            <p:cNvSpPr>
              <a:spLocks noEditPoints="1"/>
            </p:cNvSpPr>
            <p:nvPr/>
          </p:nvSpPr>
          <p:spPr bwMode="auto">
            <a:xfrm>
              <a:off x="3611" y="3842"/>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28" name="Rectangle 125"/>
            <p:cNvSpPr>
              <a:spLocks noChangeArrowheads="1"/>
            </p:cNvSpPr>
            <p:nvPr/>
          </p:nvSpPr>
          <p:spPr bwMode="auto">
            <a:xfrm>
              <a:off x="3611" y="4246"/>
              <a:ext cx="20" cy="5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229" name="Rectangle 126"/>
            <p:cNvSpPr>
              <a:spLocks noChangeArrowheads="1"/>
            </p:cNvSpPr>
            <p:nvPr/>
          </p:nvSpPr>
          <p:spPr bwMode="auto">
            <a:xfrm>
              <a:off x="4056" y="0"/>
              <a:ext cx="20" cy="10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230" name="Freeform 127"/>
            <p:cNvSpPr>
              <a:spLocks noEditPoints="1"/>
            </p:cNvSpPr>
            <p:nvPr/>
          </p:nvSpPr>
          <p:spPr bwMode="auto">
            <a:xfrm>
              <a:off x="4056" y="202"/>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31" name="Freeform 128"/>
            <p:cNvSpPr>
              <a:spLocks noEditPoints="1"/>
            </p:cNvSpPr>
            <p:nvPr/>
          </p:nvSpPr>
          <p:spPr bwMode="auto">
            <a:xfrm>
              <a:off x="4056" y="607"/>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32" name="Freeform 129"/>
            <p:cNvSpPr>
              <a:spLocks noEditPoints="1"/>
            </p:cNvSpPr>
            <p:nvPr/>
          </p:nvSpPr>
          <p:spPr bwMode="auto">
            <a:xfrm>
              <a:off x="4056" y="1011"/>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33" name="Freeform 130"/>
            <p:cNvSpPr>
              <a:spLocks noEditPoints="1"/>
            </p:cNvSpPr>
            <p:nvPr/>
          </p:nvSpPr>
          <p:spPr bwMode="auto">
            <a:xfrm>
              <a:off x="4056" y="1415"/>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34" name="Freeform 131"/>
            <p:cNvSpPr>
              <a:spLocks noEditPoints="1"/>
            </p:cNvSpPr>
            <p:nvPr/>
          </p:nvSpPr>
          <p:spPr bwMode="auto">
            <a:xfrm>
              <a:off x="4056" y="1820"/>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35" name="Freeform 132"/>
            <p:cNvSpPr>
              <a:spLocks noEditPoints="1"/>
            </p:cNvSpPr>
            <p:nvPr/>
          </p:nvSpPr>
          <p:spPr bwMode="auto">
            <a:xfrm>
              <a:off x="4056" y="2224"/>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36" name="Freeform 133"/>
            <p:cNvSpPr>
              <a:spLocks noEditPoints="1"/>
            </p:cNvSpPr>
            <p:nvPr/>
          </p:nvSpPr>
          <p:spPr bwMode="auto">
            <a:xfrm>
              <a:off x="4056" y="2629"/>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37" name="Freeform 134"/>
            <p:cNvSpPr>
              <a:spLocks noEditPoints="1"/>
            </p:cNvSpPr>
            <p:nvPr/>
          </p:nvSpPr>
          <p:spPr bwMode="auto">
            <a:xfrm>
              <a:off x="4056" y="3033"/>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38" name="Freeform 135"/>
            <p:cNvSpPr>
              <a:spLocks noEditPoints="1"/>
            </p:cNvSpPr>
            <p:nvPr/>
          </p:nvSpPr>
          <p:spPr bwMode="auto">
            <a:xfrm>
              <a:off x="4056" y="3438"/>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39" name="Freeform 136"/>
            <p:cNvSpPr>
              <a:spLocks noEditPoints="1"/>
            </p:cNvSpPr>
            <p:nvPr/>
          </p:nvSpPr>
          <p:spPr bwMode="auto">
            <a:xfrm>
              <a:off x="4056" y="3842"/>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40" name="Rectangle 137"/>
            <p:cNvSpPr>
              <a:spLocks noChangeArrowheads="1"/>
            </p:cNvSpPr>
            <p:nvPr/>
          </p:nvSpPr>
          <p:spPr bwMode="auto">
            <a:xfrm>
              <a:off x="4056" y="4246"/>
              <a:ext cx="20" cy="5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241" name="Rectangle 138"/>
            <p:cNvSpPr>
              <a:spLocks noChangeArrowheads="1"/>
            </p:cNvSpPr>
            <p:nvPr/>
          </p:nvSpPr>
          <p:spPr bwMode="auto">
            <a:xfrm>
              <a:off x="4501" y="0"/>
              <a:ext cx="20" cy="10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242" name="Freeform 139"/>
            <p:cNvSpPr>
              <a:spLocks noEditPoints="1"/>
            </p:cNvSpPr>
            <p:nvPr/>
          </p:nvSpPr>
          <p:spPr bwMode="auto">
            <a:xfrm>
              <a:off x="4501" y="202"/>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43" name="Freeform 140"/>
            <p:cNvSpPr>
              <a:spLocks noEditPoints="1"/>
            </p:cNvSpPr>
            <p:nvPr/>
          </p:nvSpPr>
          <p:spPr bwMode="auto">
            <a:xfrm>
              <a:off x="4501" y="607"/>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44" name="Freeform 141"/>
            <p:cNvSpPr>
              <a:spLocks noEditPoints="1"/>
            </p:cNvSpPr>
            <p:nvPr/>
          </p:nvSpPr>
          <p:spPr bwMode="auto">
            <a:xfrm>
              <a:off x="4501" y="1011"/>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45" name="Freeform 142"/>
            <p:cNvSpPr>
              <a:spLocks noEditPoints="1"/>
            </p:cNvSpPr>
            <p:nvPr/>
          </p:nvSpPr>
          <p:spPr bwMode="auto">
            <a:xfrm>
              <a:off x="4501" y="1415"/>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46" name="Freeform 143"/>
            <p:cNvSpPr>
              <a:spLocks noEditPoints="1"/>
            </p:cNvSpPr>
            <p:nvPr/>
          </p:nvSpPr>
          <p:spPr bwMode="auto">
            <a:xfrm>
              <a:off x="4501" y="1820"/>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47" name="Freeform 144"/>
            <p:cNvSpPr>
              <a:spLocks noEditPoints="1"/>
            </p:cNvSpPr>
            <p:nvPr/>
          </p:nvSpPr>
          <p:spPr bwMode="auto">
            <a:xfrm>
              <a:off x="4501" y="2224"/>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48" name="Freeform 145"/>
            <p:cNvSpPr>
              <a:spLocks noEditPoints="1"/>
            </p:cNvSpPr>
            <p:nvPr/>
          </p:nvSpPr>
          <p:spPr bwMode="auto">
            <a:xfrm>
              <a:off x="4501" y="2629"/>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49" name="Freeform 146"/>
            <p:cNvSpPr>
              <a:spLocks noEditPoints="1"/>
            </p:cNvSpPr>
            <p:nvPr/>
          </p:nvSpPr>
          <p:spPr bwMode="auto">
            <a:xfrm>
              <a:off x="4501" y="3033"/>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50" name="Freeform 147"/>
            <p:cNvSpPr>
              <a:spLocks noEditPoints="1"/>
            </p:cNvSpPr>
            <p:nvPr/>
          </p:nvSpPr>
          <p:spPr bwMode="auto">
            <a:xfrm>
              <a:off x="4501" y="3438"/>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51" name="Freeform 148"/>
            <p:cNvSpPr>
              <a:spLocks noEditPoints="1"/>
            </p:cNvSpPr>
            <p:nvPr/>
          </p:nvSpPr>
          <p:spPr bwMode="auto">
            <a:xfrm>
              <a:off x="4501" y="3842"/>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52" name="Rectangle 149"/>
            <p:cNvSpPr>
              <a:spLocks noChangeArrowheads="1"/>
            </p:cNvSpPr>
            <p:nvPr/>
          </p:nvSpPr>
          <p:spPr bwMode="auto">
            <a:xfrm>
              <a:off x="4501" y="4246"/>
              <a:ext cx="20" cy="5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253" name="Rectangle 150"/>
            <p:cNvSpPr>
              <a:spLocks noChangeArrowheads="1"/>
            </p:cNvSpPr>
            <p:nvPr/>
          </p:nvSpPr>
          <p:spPr bwMode="auto">
            <a:xfrm>
              <a:off x="4951" y="0"/>
              <a:ext cx="20" cy="10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254" name="Freeform 151"/>
            <p:cNvSpPr>
              <a:spLocks noEditPoints="1"/>
            </p:cNvSpPr>
            <p:nvPr/>
          </p:nvSpPr>
          <p:spPr bwMode="auto">
            <a:xfrm>
              <a:off x="4951" y="202"/>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55" name="Freeform 152"/>
            <p:cNvSpPr>
              <a:spLocks noEditPoints="1"/>
            </p:cNvSpPr>
            <p:nvPr/>
          </p:nvSpPr>
          <p:spPr bwMode="auto">
            <a:xfrm>
              <a:off x="4951" y="607"/>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56" name="Freeform 153"/>
            <p:cNvSpPr>
              <a:spLocks noEditPoints="1"/>
            </p:cNvSpPr>
            <p:nvPr/>
          </p:nvSpPr>
          <p:spPr bwMode="auto">
            <a:xfrm>
              <a:off x="4951" y="1011"/>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57" name="Freeform 154"/>
            <p:cNvSpPr>
              <a:spLocks noEditPoints="1"/>
            </p:cNvSpPr>
            <p:nvPr/>
          </p:nvSpPr>
          <p:spPr bwMode="auto">
            <a:xfrm>
              <a:off x="4951" y="1415"/>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58" name="Freeform 155"/>
            <p:cNvSpPr>
              <a:spLocks noEditPoints="1"/>
            </p:cNvSpPr>
            <p:nvPr/>
          </p:nvSpPr>
          <p:spPr bwMode="auto">
            <a:xfrm>
              <a:off x="4951" y="1820"/>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59" name="Freeform 156"/>
            <p:cNvSpPr>
              <a:spLocks noEditPoints="1"/>
            </p:cNvSpPr>
            <p:nvPr/>
          </p:nvSpPr>
          <p:spPr bwMode="auto">
            <a:xfrm>
              <a:off x="4951" y="2224"/>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60" name="Freeform 157"/>
            <p:cNvSpPr>
              <a:spLocks noEditPoints="1"/>
            </p:cNvSpPr>
            <p:nvPr/>
          </p:nvSpPr>
          <p:spPr bwMode="auto">
            <a:xfrm>
              <a:off x="4951" y="2629"/>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61" name="Freeform 158"/>
            <p:cNvSpPr>
              <a:spLocks noEditPoints="1"/>
            </p:cNvSpPr>
            <p:nvPr/>
          </p:nvSpPr>
          <p:spPr bwMode="auto">
            <a:xfrm>
              <a:off x="4951" y="3033"/>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62" name="Freeform 159"/>
            <p:cNvSpPr>
              <a:spLocks noEditPoints="1"/>
            </p:cNvSpPr>
            <p:nvPr/>
          </p:nvSpPr>
          <p:spPr bwMode="auto">
            <a:xfrm>
              <a:off x="4951" y="3438"/>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63" name="Freeform 160"/>
            <p:cNvSpPr>
              <a:spLocks noEditPoints="1"/>
            </p:cNvSpPr>
            <p:nvPr/>
          </p:nvSpPr>
          <p:spPr bwMode="auto">
            <a:xfrm>
              <a:off x="4951" y="3842"/>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264" name="Rectangle 161"/>
            <p:cNvSpPr>
              <a:spLocks noChangeArrowheads="1"/>
            </p:cNvSpPr>
            <p:nvPr/>
          </p:nvSpPr>
          <p:spPr bwMode="auto">
            <a:xfrm>
              <a:off x="4951" y="4246"/>
              <a:ext cx="20" cy="51"/>
            </a:xfrm>
            <a:prstGeom prst="rect">
              <a:avLst/>
            </a:prstGeom>
            <a:solidFill>
              <a:schemeClr val="bg2">
                <a:alpha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4265" name="Freeform 162"/>
            <p:cNvSpPr/>
            <p:nvPr/>
          </p:nvSpPr>
          <p:spPr bwMode="auto">
            <a:xfrm>
              <a:off x="0" y="3281"/>
              <a:ext cx="20" cy="10"/>
            </a:xfrm>
            <a:custGeom>
              <a:gdLst>
                <a:gd name="T0" fmla="*/ 0 w 4"/>
                <a:gd name="T1" fmla="*/ 1 h 2"/>
                <a:gd name="T2" fmla="*/ 0 w 4"/>
                <a:gd name="T3" fmla="*/ 1 h 2"/>
              </a:gdLst>
              <a:cxnLst>
                <a:cxn ang="0">
                  <a:pos x="T0" y="T1"/>
                </a:cxn>
                <a:cxn ang="0">
                  <a:pos x="T2" y="T3"/>
                </a:cxn>
              </a:cxnLst>
              <a:rect l="0" t="0" r="r" b="b"/>
              <a:pathLst>
                <a:path w="4" h="2">
                  <a:moveTo>
                    <a:pt x="0" y="1"/>
                  </a:moveTo>
                  <a:cubicBezTo>
                    <a:pt x="1" y="2"/>
                    <a:pt x="4" y="0"/>
                    <a:pt x="0" y="1"/>
                  </a:cubicBezTo>
                  <a:close/>
                </a:path>
              </a:pathLst>
            </a:custGeom>
            <a:solidFill>
              <a:schemeClr val="bg2">
                <a:alpha val="50000"/>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grpSp>
      <p:grpSp>
        <p:nvGrpSpPr>
          <p:cNvPr id="4101" name="Group 168"/>
          <p:cNvGrpSpPr/>
          <p:nvPr/>
        </p:nvGrpSpPr>
        <p:grpSpPr>
          <a:xfrm>
            <a:off x="152400" y="4724400"/>
            <a:ext cx="1685925" cy="1557338"/>
            <a:chExt cx="1062" cy="981"/>
          </a:xfrm>
        </p:grpSpPr>
        <p:sp>
          <p:nvSpPr>
            <p:cNvPr id="4108" name="Freeform 169"/>
            <p:cNvSpPr/>
            <p:nvPr/>
          </p:nvSpPr>
          <p:spPr bwMode="auto">
            <a:xfrm>
              <a:off x="25" y="0"/>
              <a:ext cx="207" cy="81"/>
            </a:xfrm>
            <a:custGeom>
              <a:gdLst>
                <a:gd name="T0" fmla="*/ 30 w 41"/>
                <a:gd name="T1" fmla="*/ 12 h 16"/>
                <a:gd name="T2" fmla="*/ 37 w 41"/>
                <a:gd name="T3" fmla="*/ 10 h 16"/>
                <a:gd name="T4" fmla="*/ 38 w 41"/>
                <a:gd name="T5" fmla="*/ 9 h 16"/>
                <a:gd name="T6" fmla="*/ 31 w 41"/>
                <a:gd name="T7" fmla="*/ 1 h 16"/>
                <a:gd name="T8" fmla="*/ 8 w 41"/>
                <a:gd name="T9" fmla="*/ 11 h 16"/>
                <a:gd name="T10" fmla="*/ 30 w 41"/>
                <a:gd name="T11" fmla="*/ 12 h 16"/>
              </a:gdLst>
              <a:cxnLst>
                <a:cxn ang="0">
                  <a:pos x="T0" y="T1"/>
                </a:cxn>
                <a:cxn ang="0">
                  <a:pos x="T2" y="T3"/>
                </a:cxn>
                <a:cxn ang="0">
                  <a:pos x="T4" y="T5"/>
                </a:cxn>
                <a:cxn ang="0">
                  <a:pos x="T6" y="T7"/>
                </a:cxn>
                <a:cxn ang="0">
                  <a:pos x="T8" y="T9"/>
                </a:cxn>
                <a:cxn ang="0">
                  <a:pos x="T10" y="T11"/>
                </a:cxn>
              </a:cxnLst>
              <a:rect l="0" t="0"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folHlink"/>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09" name="Freeform 170"/>
            <p:cNvSpPr>
              <a:spLocks noEditPoints="1"/>
            </p:cNvSpPr>
            <p:nvPr/>
          </p:nvSpPr>
          <p:spPr bwMode="auto">
            <a:xfrm>
              <a:off x="0" y="5"/>
              <a:ext cx="1062" cy="976"/>
            </a:xfrm>
            <a:custGeom>
              <a:gdLst>
                <a:gd name="T0" fmla="*/ 163 w 210"/>
                <a:gd name="T1" fmla="*/ 155 h 193"/>
                <a:gd name="T2" fmla="*/ 152 w 210"/>
                <a:gd name="T3" fmla="*/ 125 h 193"/>
                <a:gd name="T4" fmla="*/ 142 w 210"/>
                <a:gd name="T5" fmla="*/ 99 h 193"/>
                <a:gd name="T6" fmla="*/ 165 w 210"/>
                <a:gd name="T7" fmla="*/ 93 h 193"/>
                <a:gd name="T8" fmla="*/ 146 w 210"/>
                <a:gd name="T9" fmla="*/ 82 h 193"/>
                <a:gd name="T10" fmla="*/ 157 w 210"/>
                <a:gd name="T11" fmla="*/ 83 h 193"/>
                <a:gd name="T12" fmla="*/ 157 w 210"/>
                <a:gd name="T13" fmla="*/ 77 h 193"/>
                <a:gd name="T14" fmla="*/ 135 w 210"/>
                <a:gd name="T15" fmla="*/ 78 h 193"/>
                <a:gd name="T16" fmla="*/ 128 w 210"/>
                <a:gd name="T17" fmla="*/ 125 h 193"/>
                <a:gd name="T18" fmla="*/ 124 w 210"/>
                <a:gd name="T19" fmla="*/ 84 h 193"/>
                <a:gd name="T20" fmla="*/ 118 w 210"/>
                <a:gd name="T21" fmla="*/ 67 h 193"/>
                <a:gd name="T22" fmla="*/ 124 w 210"/>
                <a:gd name="T23" fmla="*/ 51 h 193"/>
                <a:gd name="T24" fmla="*/ 121 w 210"/>
                <a:gd name="T25" fmla="*/ 37 h 193"/>
                <a:gd name="T26" fmla="*/ 119 w 210"/>
                <a:gd name="T27" fmla="*/ 24 h 193"/>
                <a:gd name="T28" fmla="*/ 132 w 210"/>
                <a:gd name="T29" fmla="*/ 39 h 193"/>
                <a:gd name="T30" fmla="*/ 149 w 210"/>
                <a:gd name="T31" fmla="*/ 18 h 193"/>
                <a:gd name="T32" fmla="*/ 147 w 210"/>
                <a:gd name="T33" fmla="*/ 36 h 193"/>
                <a:gd name="T34" fmla="*/ 143 w 210"/>
                <a:gd name="T35" fmla="*/ 48 h 193"/>
                <a:gd name="T36" fmla="*/ 144 w 210"/>
                <a:gd name="T37" fmla="*/ 67 h 193"/>
                <a:gd name="T38" fmla="*/ 199 w 210"/>
                <a:gd name="T39" fmla="*/ 29 h 193"/>
                <a:gd name="T40" fmla="*/ 90 w 210"/>
                <a:gd name="T41" fmla="*/ 1 h 193"/>
                <a:gd name="T42" fmla="*/ 56 w 210"/>
                <a:gd name="T43" fmla="*/ 8 h 193"/>
                <a:gd name="T44" fmla="*/ 85 w 210"/>
                <a:gd name="T45" fmla="*/ 12 h 193"/>
                <a:gd name="T46" fmla="*/ 60 w 210"/>
                <a:gd name="T47" fmla="*/ 22 h 193"/>
                <a:gd name="T48" fmla="*/ 58 w 210"/>
                <a:gd name="T49" fmla="*/ 29 h 193"/>
                <a:gd name="T50" fmla="*/ 38 w 210"/>
                <a:gd name="T51" fmla="*/ 17 h 193"/>
                <a:gd name="T52" fmla="*/ 13 w 210"/>
                <a:gd name="T53" fmla="*/ 115 h 193"/>
                <a:gd name="T54" fmla="*/ 61 w 210"/>
                <a:gd name="T55" fmla="*/ 146 h 193"/>
                <a:gd name="T56" fmla="*/ 45 w 210"/>
                <a:gd name="T57" fmla="*/ 133 h 193"/>
                <a:gd name="T58" fmla="*/ 35 w 210"/>
                <a:gd name="T59" fmla="*/ 145 h 193"/>
                <a:gd name="T60" fmla="*/ 32 w 210"/>
                <a:gd name="T61" fmla="*/ 128 h 193"/>
                <a:gd name="T62" fmla="*/ 46 w 210"/>
                <a:gd name="T63" fmla="*/ 86 h 193"/>
                <a:gd name="T64" fmla="*/ 67 w 210"/>
                <a:gd name="T65" fmla="*/ 83 h 193"/>
                <a:gd name="T66" fmla="*/ 71 w 210"/>
                <a:gd name="T67" fmla="*/ 95 h 193"/>
                <a:gd name="T68" fmla="*/ 61 w 210"/>
                <a:gd name="T69" fmla="*/ 121 h 193"/>
                <a:gd name="T70" fmla="*/ 91 w 210"/>
                <a:gd name="T71" fmla="*/ 180 h 193"/>
                <a:gd name="T72" fmla="*/ 186 w 210"/>
                <a:gd name="T73" fmla="*/ 166 h 193"/>
                <a:gd name="T74" fmla="*/ 182 w 210"/>
                <a:gd name="T75" fmla="*/ 66 h 193"/>
                <a:gd name="T76" fmla="*/ 165 w 210"/>
                <a:gd name="T77" fmla="*/ 60 h 193"/>
                <a:gd name="T78" fmla="*/ 113 w 210"/>
                <a:gd name="T79" fmla="*/ 61 h 193"/>
                <a:gd name="T80" fmla="*/ 108 w 210"/>
                <a:gd name="T81" fmla="*/ 87 h 193"/>
                <a:gd name="T82" fmla="*/ 114 w 210"/>
                <a:gd name="T83" fmla="*/ 50 h 193"/>
                <a:gd name="T84" fmla="*/ 89 w 210"/>
                <a:gd name="T85" fmla="*/ 26 h 193"/>
                <a:gd name="T86" fmla="*/ 105 w 210"/>
                <a:gd name="T87" fmla="*/ 35 h 193"/>
                <a:gd name="T88" fmla="*/ 61 w 210"/>
                <a:gd name="T89" fmla="*/ 72 h 193"/>
                <a:gd name="T90" fmla="*/ 24 w 210"/>
                <a:gd name="T91" fmla="*/ 37 h 193"/>
                <a:gd name="T92" fmla="*/ 68 w 210"/>
                <a:gd name="T93" fmla="*/ 40 h 193"/>
                <a:gd name="T94" fmla="*/ 79 w 210"/>
                <a:gd name="T95" fmla="*/ 40 h 193"/>
                <a:gd name="T96" fmla="*/ 108 w 210"/>
                <a:gd name="T97" fmla="*/ 45 h 193"/>
                <a:gd name="T98" fmla="*/ 99 w 210"/>
                <a:gd name="T99" fmla="*/ 93 h 193"/>
                <a:gd name="T100" fmla="*/ 93 w 210"/>
                <a:gd name="T101" fmla="*/ 51 h 193"/>
                <a:gd name="T102" fmla="*/ 61 w 210"/>
                <a:gd name="T103" fmla="*/ 72 h 193"/>
                <a:gd name="T104" fmla="*/ 80 w 210"/>
                <a:gd name="T105" fmla="*/ 82 h 193"/>
                <a:gd name="T106" fmla="*/ 88 w 210"/>
                <a:gd name="T107" fmla="*/ 58 h 193"/>
                <a:gd name="T108" fmla="*/ 102 w 210"/>
                <a:gd name="T109" fmla="*/ 145 h 193"/>
                <a:gd name="T110" fmla="*/ 82 w 210"/>
                <a:gd name="T111" fmla="*/ 96 h 193"/>
                <a:gd name="T112" fmla="*/ 117 w 210"/>
                <a:gd name="T113" fmla="*/ 106 h 1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folHlink"/>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10" name="Freeform 171"/>
            <p:cNvSpPr/>
            <p:nvPr/>
          </p:nvSpPr>
          <p:spPr bwMode="auto">
            <a:xfrm>
              <a:off x="252" y="470"/>
              <a:ext cx="86" cy="102"/>
            </a:xfrm>
            <a:custGeom>
              <a:gdLst>
                <a:gd name="T0" fmla="*/ 14 w 17"/>
                <a:gd name="T1" fmla="*/ 5 h 20"/>
                <a:gd name="T2" fmla="*/ 9 w 17"/>
                <a:gd name="T3" fmla="*/ 20 h 20"/>
                <a:gd name="T4" fmla="*/ 14 w 17"/>
                <a:gd name="T5" fmla="*/ 5 h 20"/>
              </a:gdLst>
              <a:cxnLst>
                <a:cxn ang="0">
                  <a:pos x="T0" y="T1"/>
                </a:cxn>
                <a:cxn ang="0">
                  <a:pos x="T2" y="T3"/>
                </a:cxn>
                <a:cxn ang="0">
                  <a:pos x="T4" y="T5"/>
                </a:cxn>
              </a:cxnLst>
              <a:rect l="0" t="0" r="r" b="b"/>
              <a:pathLst>
                <a:path w="17" h="20">
                  <a:moveTo>
                    <a:pt x="14" y="5"/>
                  </a:moveTo>
                  <a:cubicBezTo>
                    <a:pt x="13" y="0"/>
                    <a:pt x="0" y="8"/>
                    <a:pt x="9" y="20"/>
                  </a:cubicBezTo>
                  <a:cubicBezTo>
                    <a:pt x="9" y="20"/>
                    <a:pt x="17" y="17"/>
                    <a:pt x="14" y="5"/>
                  </a:cubicBezTo>
                  <a:close/>
                </a:path>
              </a:pathLst>
            </a:custGeom>
            <a:solidFill>
              <a:schemeClr val="folHlink"/>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11" name="Freeform 172"/>
            <p:cNvSpPr/>
            <p:nvPr/>
          </p:nvSpPr>
          <p:spPr bwMode="auto">
            <a:xfrm>
              <a:off x="171" y="511"/>
              <a:ext cx="76" cy="136"/>
            </a:xfrm>
            <a:custGeom>
              <a:gdLst>
                <a:gd name="T0" fmla="*/ 7 w 15"/>
                <a:gd name="T1" fmla="*/ 10 h 27"/>
                <a:gd name="T2" fmla="*/ 4 w 15"/>
                <a:gd name="T3" fmla="*/ 25 h 27"/>
                <a:gd name="T4" fmla="*/ 15 w 15"/>
                <a:gd name="T5" fmla="*/ 16 h 27"/>
                <a:gd name="T6" fmla="*/ 13 w 15"/>
                <a:gd name="T7" fmla="*/ 8 h 27"/>
                <a:gd name="T8" fmla="*/ 7 w 15"/>
                <a:gd name="T9" fmla="*/ 10 h 27"/>
              </a:gdLst>
              <a:cxnLst>
                <a:cxn ang="0">
                  <a:pos x="T0" y="T1"/>
                </a:cxn>
                <a:cxn ang="0">
                  <a:pos x="T2" y="T3"/>
                </a:cxn>
                <a:cxn ang="0">
                  <a:pos x="T4" y="T5"/>
                </a:cxn>
                <a:cxn ang="0">
                  <a:pos x="T6" y="T7"/>
                </a:cxn>
                <a:cxn ang="0">
                  <a:pos x="T8" y="T9"/>
                </a:cxn>
              </a:cxnLst>
              <a:rect l="0" t="0"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folHlink"/>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12" name="Freeform 173"/>
            <p:cNvSpPr/>
            <p:nvPr/>
          </p:nvSpPr>
          <p:spPr bwMode="auto">
            <a:xfrm>
              <a:off x="126" y="238"/>
              <a:ext cx="243" cy="116"/>
            </a:xfrm>
            <a:custGeom>
              <a:gdLst>
                <a:gd name="T0" fmla="*/ 40 w 48"/>
                <a:gd name="T1" fmla="*/ 2 h 23"/>
                <a:gd name="T2" fmla="*/ 9 w 48"/>
                <a:gd name="T3" fmla="*/ 1 h 23"/>
                <a:gd name="T4" fmla="*/ 1 w 48"/>
                <a:gd name="T5" fmla="*/ 9 h 23"/>
                <a:gd name="T6" fmla="*/ 22 w 48"/>
                <a:gd name="T7" fmla="*/ 21 h 23"/>
                <a:gd name="T8" fmla="*/ 34 w 48"/>
                <a:gd name="T9" fmla="*/ 20 h 23"/>
                <a:gd name="T10" fmla="*/ 40 w 48"/>
                <a:gd name="T11" fmla="*/ 19 h 23"/>
                <a:gd name="T12" fmla="*/ 40 w 48"/>
                <a:gd name="T13" fmla="*/ 2 h 23"/>
              </a:gdLst>
              <a:cxnLst>
                <a:cxn ang="0">
                  <a:pos x="T0" y="T1"/>
                </a:cxn>
                <a:cxn ang="0">
                  <a:pos x="T2" y="T3"/>
                </a:cxn>
                <a:cxn ang="0">
                  <a:pos x="T4" y="T5"/>
                </a:cxn>
                <a:cxn ang="0">
                  <a:pos x="T6" y="T7"/>
                </a:cxn>
                <a:cxn ang="0">
                  <a:pos x="T8" y="T9"/>
                </a:cxn>
                <a:cxn ang="0">
                  <a:pos x="T10" y="T11"/>
                </a:cxn>
                <a:cxn ang="0">
                  <a:pos x="T12" y="T13"/>
                </a:cxn>
              </a:cxnLst>
              <a:rect l="0" t="0"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folHlink"/>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13" name="Freeform 174"/>
            <p:cNvSpPr/>
            <p:nvPr/>
          </p:nvSpPr>
          <p:spPr bwMode="auto">
            <a:xfrm>
              <a:off x="404" y="561"/>
              <a:ext cx="177" cy="187"/>
            </a:xfrm>
            <a:custGeom>
              <a:gdLst>
                <a:gd name="T0" fmla="*/ 24 w 35"/>
                <a:gd name="T1" fmla="*/ 2 h 37"/>
                <a:gd name="T2" fmla="*/ 11 w 35"/>
                <a:gd name="T3" fmla="*/ 2 h 37"/>
                <a:gd name="T4" fmla="*/ 4 w 35"/>
                <a:gd name="T5" fmla="*/ 20 h 37"/>
                <a:gd name="T6" fmla="*/ 28 w 35"/>
                <a:gd name="T7" fmla="*/ 22 h 37"/>
                <a:gd name="T8" fmla="*/ 24 w 35"/>
                <a:gd name="T9" fmla="*/ 2 h 37"/>
              </a:gdLst>
              <a:cxnLst>
                <a:cxn ang="0">
                  <a:pos x="T0" y="T1"/>
                </a:cxn>
                <a:cxn ang="0">
                  <a:pos x="T2" y="T3"/>
                </a:cxn>
                <a:cxn ang="0">
                  <a:pos x="T4" y="T5"/>
                </a:cxn>
                <a:cxn ang="0">
                  <a:pos x="T6" y="T7"/>
                </a:cxn>
                <a:cxn ang="0">
                  <a:pos x="T8" y="T9"/>
                </a:cxn>
              </a:cxnLst>
              <a:rect l="0" t="0"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folHlink"/>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14" name="Freeform 175"/>
            <p:cNvSpPr/>
            <p:nvPr/>
          </p:nvSpPr>
          <p:spPr bwMode="auto">
            <a:xfrm>
              <a:off x="809" y="374"/>
              <a:ext cx="177" cy="36"/>
            </a:xfrm>
            <a:custGeom>
              <a:gdLst>
                <a:gd name="T0" fmla="*/ 5 w 35"/>
                <a:gd name="T1" fmla="*/ 0 h 7"/>
                <a:gd name="T2" fmla="*/ 14 w 35"/>
                <a:gd name="T3" fmla="*/ 5 h 7"/>
                <a:gd name="T4" fmla="*/ 5 w 35"/>
                <a:gd name="T5" fmla="*/ 0 h 7"/>
              </a:gdLst>
              <a:cxnLst>
                <a:cxn ang="0">
                  <a:pos x="T0" y="T1"/>
                </a:cxn>
                <a:cxn ang="0">
                  <a:pos x="T2" y="T3"/>
                </a:cxn>
                <a:cxn ang="0">
                  <a:pos x="T4" y="T5"/>
                </a:cxn>
              </a:cxnLst>
              <a:rect l="0" t="0" r="r" b="b"/>
              <a:pathLst>
                <a:path w="35" h="7">
                  <a:moveTo>
                    <a:pt x="5" y="0"/>
                  </a:moveTo>
                  <a:cubicBezTo>
                    <a:pt x="0" y="0"/>
                    <a:pt x="7" y="7"/>
                    <a:pt x="14" y="5"/>
                  </a:cubicBezTo>
                  <a:cubicBezTo>
                    <a:pt x="35" y="1"/>
                    <a:pt x="5" y="0"/>
                    <a:pt x="5" y="0"/>
                  </a:cubicBezTo>
                  <a:close/>
                </a:path>
              </a:pathLst>
            </a:custGeom>
            <a:solidFill>
              <a:schemeClr val="folHlink"/>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15" name="Freeform 176"/>
            <p:cNvSpPr/>
            <p:nvPr/>
          </p:nvSpPr>
          <p:spPr bwMode="auto">
            <a:xfrm>
              <a:off x="869" y="369"/>
              <a:ext cx="137" cy="81"/>
            </a:xfrm>
            <a:custGeom>
              <a:gdLst>
                <a:gd name="T0" fmla="*/ 7 w 27"/>
                <a:gd name="T1" fmla="*/ 13 h 16"/>
                <a:gd name="T2" fmla="*/ 25 w 27"/>
                <a:gd name="T3" fmla="*/ 6 h 16"/>
                <a:gd name="T4" fmla="*/ 17 w 27"/>
                <a:gd name="T5" fmla="*/ 1 h 16"/>
                <a:gd name="T6" fmla="*/ 7 w 27"/>
                <a:gd name="T7" fmla="*/ 11 h 16"/>
                <a:gd name="T8" fmla="*/ 7 w 27"/>
                <a:gd name="T9" fmla="*/ 13 h 16"/>
              </a:gdLst>
              <a:cxnLst>
                <a:cxn ang="0">
                  <a:pos x="T0" y="T1"/>
                </a:cxn>
                <a:cxn ang="0">
                  <a:pos x="T2" y="T3"/>
                </a:cxn>
                <a:cxn ang="0">
                  <a:pos x="T4" y="T5"/>
                </a:cxn>
                <a:cxn ang="0">
                  <a:pos x="T6" y="T7"/>
                </a:cxn>
                <a:cxn ang="0">
                  <a:pos x="T8" y="T9"/>
                </a:cxn>
              </a:cxnLst>
              <a:rect l="0" t="0"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folHlink"/>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16" name="Freeform 177"/>
            <p:cNvSpPr/>
            <p:nvPr/>
          </p:nvSpPr>
          <p:spPr bwMode="auto">
            <a:xfrm>
              <a:off x="864" y="420"/>
              <a:ext cx="177" cy="86"/>
            </a:xfrm>
            <a:custGeom>
              <a:gdLst>
                <a:gd name="T0" fmla="*/ 25 w 35"/>
                <a:gd name="T1" fmla="*/ 6 h 17"/>
                <a:gd name="T2" fmla="*/ 8 w 35"/>
                <a:gd name="T3" fmla="*/ 10 h 17"/>
                <a:gd name="T4" fmla="*/ 6 w 35"/>
                <a:gd name="T5" fmla="*/ 13 h 17"/>
                <a:gd name="T6" fmla="*/ 27 w 35"/>
                <a:gd name="T7" fmla="*/ 12 h 17"/>
                <a:gd name="T8" fmla="*/ 25 w 35"/>
                <a:gd name="T9" fmla="*/ 6 h 17"/>
              </a:gdLst>
              <a:cxnLst>
                <a:cxn ang="0">
                  <a:pos x="T0" y="T1"/>
                </a:cxn>
                <a:cxn ang="0">
                  <a:pos x="T2" y="T3"/>
                </a:cxn>
                <a:cxn ang="0">
                  <a:pos x="T4" y="T5"/>
                </a:cxn>
                <a:cxn ang="0">
                  <a:pos x="T6" y="T7"/>
                </a:cxn>
                <a:cxn ang="0">
                  <a:pos x="T8" y="T9"/>
                </a:cxn>
              </a:cxnLst>
              <a:rect l="0" t="0"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folHlink"/>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17" name="Freeform 178"/>
            <p:cNvSpPr/>
            <p:nvPr/>
          </p:nvSpPr>
          <p:spPr bwMode="auto">
            <a:xfrm>
              <a:off x="748" y="501"/>
              <a:ext cx="248" cy="60"/>
            </a:xfrm>
            <a:custGeom>
              <a:gdLst>
                <a:gd name="T0" fmla="*/ 40 w 49"/>
                <a:gd name="T1" fmla="*/ 3 h 12"/>
                <a:gd name="T2" fmla="*/ 29 w 49"/>
                <a:gd name="T3" fmla="*/ 1 h 12"/>
                <a:gd name="T4" fmla="*/ 7 w 49"/>
                <a:gd name="T5" fmla="*/ 0 h 12"/>
                <a:gd name="T6" fmla="*/ 2 w 49"/>
                <a:gd name="T7" fmla="*/ 5 h 12"/>
                <a:gd name="T8" fmla="*/ 20 w 49"/>
                <a:gd name="T9" fmla="*/ 8 h 12"/>
                <a:gd name="T10" fmla="*/ 41 w 49"/>
                <a:gd name="T11" fmla="*/ 8 h 12"/>
                <a:gd name="T12" fmla="*/ 40 w 49"/>
                <a:gd name="T13" fmla="*/ 3 h 12"/>
              </a:gdLst>
              <a:cxnLst>
                <a:cxn ang="0">
                  <a:pos x="T0" y="T1"/>
                </a:cxn>
                <a:cxn ang="0">
                  <a:pos x="T2" y="T3"/>
                </a:cxn>
                <a:cxn ang="0">
                  <a:pos x="T4" y="T5"/>
                </a:cxn>
                <a:cxn ang="0">
                  <a:pos x="T6" y="T7"/>
                </a:cxn>
                <a:cxn ang="0">
                  <a:pos x="T8" y="T9"/>
                </a:cxn>
                <a:cxn ang="0">
                  <a:pos x="T10" y="T11"/>
                </a:cxn>
                <a:cxn ang="0">
                  <a:pos x="T12" y="T13"/>
                </a:cxn>
              </a:cxnLst>
              <a:rect l="0" t="0"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folHlink"/>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18" name="Freeform 179"/>
            <p:cNvSpPr/>
            <p:nvPr/>
          </p:nvSpPr>
          <p:spPr bwMode="auto">
            <a:xfrm>
              <a:off x="773" y="556"/>
              <a:ext cx="203" cy="56"/>
            </a:xfrm>
            <a:custGeom>
              <a:gdLst>
                <a:gd name="T0" fmla="*/ 37 w 40"/>
                <a:gd name="T1" fmla="*/ 2 h 11"/>
                <a:gd name="T2" fmla="*/ 26 w 40"/>
                <a:gd name="T3" fmla="*/ 4 h 11"/>
                <a:gd name="T4" fmla="*/ 13 w 40"/>
                <a:gd name="T5" fmla="*/ 3 h 11"/>
                <a:gd name="T6" fmla="*/ 1 w 40"/>
                <a:gd name="T7" fmla="*/ 2 h 11"/>
                <a:gd name="T8" fmla="*/ 35 w 40"/>
                <a:gd name="T9" fmla="*/ 8 h 11"/>
                <a:gd name="T10" fmla="*/ 37 w 40"/>
                <a:gd name="T11" fmla="*/ 2 h 11"/>
              </a:gdLst>
              <a:cxnLst>
                <a:cxn ang="0">
                  <a:pos x="T0" y="T1"/>
                </a:cxn>
                <a:cxn ang="0">
                  <a:pos x="T2" y="T3"/>
                </a:cxn>
                <a:cxn ang="0">
                  <a:pos x="T4" y="T5"/>
                </a:cxn>
                <a:cxn ang="0">
                  <a:pos x="T6" y="T7"/>
                </a:cxn>
                <a:cxn ang="0">
                  <a:pos x="T8" y="T9"/>
                </a:cxn>
                <a:cxn ang="0">
                  <a:pos x="T10" y="T11"/>
                </a:cxn>
              </a:cxnLst>
              <a:rect l="0" t="0"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folHlink"/>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19" name="Freeform 180"/>
            <p:cNvSpPr/>
            <p:nvPr/>
          </p:nvSpPr>
          <p:spPr bwMode="auto">
            <a:xfrm>
              <a:off x="763" y="602"/>
              <a:ext cx="207" cy="172"/>
            </a:xfrm>
            <a:custGeom>
              <a:gdLst>
                <a:gd name="T0" fmla="*/ 28 w 41"/>
                <a:gd name="T1" fmla="*/ 9 h 34"/>
                <a:gd name="T2" fmla="*/ 13 w 41"/>
                <a:gd name="T3" fmla="*/ 6 h 34"/>
                <a:gd name="T4" fmla="*/ 4 w 41"/>
                <a:gd name="T5" fmla="*/ 15 h 34"/>
                <a:gd name="T6" fmla="*/ 1 w 41"/>
                <a:gd name="T7" fmla="*/ 19 h 34"/>
                <a:gd name="T8" fmla="*/ 9 w 41"/>
                <a:gd name="T9" fmla="*/ 19 h 34"/>
                <a:gd name="T10" fmla="*/ 17 w 41"/>
                <a:gd name="T11" fmla="*/ 27 h 34"/>
                <a:gd name="T12" fmla="*/ 21 w 41"/>
                <a:gd name="T13" fmla="*/ 30 h 34"/>
                <a:gd name="T14" fmla="*/ 29 w 41"/>
                <a:gd name="T15" fmla="*/ 19 h 34"/>
                <a:gd name="T16" fmla="*/ 39 w 41"/>
                <a:gd name="T17" fmla="*/ 19 h 34"/>
                <a:gd name="T18" fmla="*/ 28 w 41"/>
                <a:gd name="T19" fmla="*/ 9 h 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folHlink"/>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4120" name="Freeform 181"/>
            <p:cNvSpPr/>
            <p:nvPr/>
          </p:nvSpPr>
          <p:spPr bwMode="auto">
            <a:xfrm>
              <a:off x="900" y="521"/>
              <a:ext cx="126" cy="318"/>
            </a:xfrm>
            <a:custGeom>
              <a:gdLst>
                <a:gd name="T0" fmla="*/ 22 w 25"/>
                <a:gd name="T1" fmla="*/ 2 h 63"/>
                <a:gd name="T2" fmla="*/ 18 w 25"/>
                <a:gd name="T3" fmla="*/ 17 h 63"/>
                <a:gd name="T4" fmla="*/ 7 w 25"/>
                <a:gd name="T5" fmla="*/ 20 h 63"/>
                <a:gd name="T6" fmla="*/ 7 w 25"/>
                <a:gd name="T7" fmla="*/ 23 h 63"/>
                <a:gd name="T8" fmla="*/ 17 w 25"/>
                <a:gd name="T9" fmla="*/ 34 h 63"/>
                <a:gd name="T10" fmla="*/ 12 w 25"/>
                <a:gd name="T11" fmla="*/ 45 h 63"/>
                <a:gd name="T12" fmla="*/ 0 w 25"/>
                <a:gd name="T13" fmla="*/ 55 h 63"/>
                <a:gd name="T14" fmla="*/ 5 w 25"/>
                <a:gd name="T15" fmla="*/ 58 h 63"/>
                <a:gd name="T16" fmla="*/ 16 w 25"/>
                <a:gd name="T17" fmla="*/ 62 h 63"/>
                <a:gd name="T18" fmla="*/ 23 w 25"/>
                <a:gd name="T19" fmla="*/ 57 h 63"/>
                <a:gd name="T20" fmla="*/ 25 w 25"/>
                <a:gd name="T21" fmla="*/ 14 h 63"/>
                <a:gd name="T22" fmla="*/ 25 w 25"/>
                <a:gd name="T23" fmla="*/ 2 h 63"/>
                <a:gd name="T24" fmla="*/ 22 w 25"/>
                <a:gd name="T25" fmla="*/ 2 h 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folHlink"/>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grpSp>
      <p:pic>
        <p:nvPicPr>
          <p:cNvPr id="4102" name="Picture 10" descr="标题"/>
          <p:cNvPicPr>
            <a:picLocks noChangeAspect="1"/>
          </p:cNvPicPr>
          <p:nvPr/>
        </p:nvPicPr>
        <p:blipFill>
          <a:blip r:embed="rId1"/>
          <a:stretch>
            <a:fillRect/>
          </a:stretch>
        </p:blipFill>
        <p:spPr>
          <a:xfrm>
            <a:off x="7534275" y="36513"/>
            <a:ext cx="1585913" cy="1152525"/>
          </a:xfrm>
          <a:prstGeom prst="rect">
            <a:avLst/>
          </a:prstGeom>
          <a:noFill/>
          <a:ln>
            <a:noFill/>
            <a:miter lim="800000"/>
          </a:ln>
        </p:spPr>
      </p:pic>
      <p:sp>
        <p:nvSpPr>
          <p:cNvPr id="3235" name="Rectangle 163"/>
          <p:cNvSpPr>
            <a:spLocks noGrp="1" noRot="1" noChangeArrowheads="1"/>
          </p:cNvSpPr>
          <p:nvPr>
            <p:ph type="ctrTitle"/>
          </p:nvPr>
        </p:nvSpPr>
        <p:spPr>
          <a:xfrm>
            <a:off x="685800" y="2057400"/>
            <a:ext cx="7772400" cy="1143000"/>
          </a:xfrm>
        </p:spPr>
        <p:txBody>
          <a:bodyPr/>
          <a:lstStyle>
            <a:lvl1pPr>
              <a:defRPr/>
            </a:lvl1pPr>
          </a:lstStyle>
          <a:p>
            <a:pPr lvl="0"/>
            <a:r>
              <a:rPr lang="zh-CN" noProof="0" smtClean="0"/>
              <a:t>单击此处编辑母版标题样式</a:t>
            </a:r>
            <a:endParaRPr lang="zh-CN" noProof="0" smtClean="0"/>
          </a:p>
        </p:txBody>
      </p:sp>
      <p:sp>
        <p:nvSpPr>
          <p:cNvPr id="3239" name="Rectangle 167"/>
          <p:cNvSpPr>
            <a:spLocks noGrp="1" noRot="1" noChangeArrowheads="1"/>
          </p:cNvSpPr>
          <p:nvPr>
            <p:ph type="subTitle" idx="1"/>
          </p:nvPr>
        </p:nvSpPr>
        <p:spPr>
          <a:xfrm>
            <a:off x="1371600" y="3505200"/>
            <a:ext cx="6400800" cy="1752600"/>
          </a:xfrm>
        </p:spPr>
        <p:txBody>
          <a:bodyPr/>
          <a:lstStyle>
            <a:lvl1pPr marL="0" indent="0" algn="ctr">
              <a:buFont typeface="Wingdings" panose="05000000000000000000" pitchFamily="2" charset="2"/>
              <a:buNone/>
              <a:defRPr/>
            </a:lvl1pPr>
          </a:lstStyle>
          <a:p>
            <a:pPr lvl="0"/>
            <a:r>
              <a:rPr lang="zh-CN" noProof="0" smtClean="0"/>
              <a:t>单击此处编辑母版副标题样式</a:t>
            </a:r>
            <a:endParaRPr lang="zh-CN" noProof="0" smtClean="0"/>
          </a:p>
        </p:txBody>
      </p:sp>
      <p:sp>
        <p:nvSpPr>
          <p:cNvPr id="4105" name="Rectangle 164"/>
          <p:cNvSpPr>
            <a:spLocks noGrp="1" noChangeArrowheads="1"/>
          </p:cNvSpPr>
          <p:nvPr>
            <p:ph type="dt" sz="half" idx="10"/>
          </p:nvPr>
        </p:nvSpPr>
        <p:spPr bwMode="auto">
          <a:xfrm>
            <a:off x="301625" y="6248400"/>
            <a:ext cx="2289175"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zh-CN" sz="1400"/>
          </a:p>
        </p:txBody>
      </p:sp>
      <p:sp>
        <p:nvSpPr>
          <p:cNvPr id="4106" name="Rectangle 165"/>
          <p:cNvSpPr>
            <a:spLocks noGrp="1" noChangeArrowheads="1"/>
          </p:cNvSpPr>
          <p:nvPr>
            <p:ph type="ftr" sz="quarter" idx="11"/>
          </p:nvPr>
        </p:nvSpPr>
        <p:spPr bwMode="auto">
          <a:xfrm>
            <a:off x="3124200" y="6248400"/>
            <a:ext cx="2895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zh-CN" altLang="zh-CN" sz="1400"/>
          </a:p>
        </p:txBody>
      </p:sp>
      <p:sp>
        <p:nvSpPr>
          <p:cNvPr id="4107" name="Rectangle 166"/>
          <p:cNvSpPr>
            <a:spLocks noGrp="1" noChangeArrowheads="1"/>
          </p:cNvSpPr>
          <p:nvPr>
            <p:ph type="sldNum" sz="quarter" idx="12"/>
          </p:nvPr>
        </p:nvSpPr>
        <p:spPr bwMode="auto">
          <a:xfrm>
            <a:off x="6553200" y="6248400"/>
            <a:ext cx="2289175"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2D580B17-72EB-469C-BD7D-05AEAA5B842A}" type="slidenum">
              <a:rPr lang="zh-CN" altLang="zh-CN" sz="1400"/>
              <a:t/>
            </a:fld>
            <a:endParaRPr lang="zh-CN" altLang="zh-CN" sz="1400"/>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Rectangle 250"/>
          <p:cNvSpPr>
            <a:spLocks noGrp="1" noChangeArrowheads="1"/>
          </p:cNvSpPr>
          <p:nvPr>
            <p:ph type="dt" sz="half" idx="10"/>
          </p:nvPr>
        </p:nvSpPr>
        <p:spPr bwMode="auto">
          <a:xfrm>
            <a:off x="29845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zh-CN" sz="1400"/>
          </a:p>
        </p:txBody>
      </p:sp>
      <p:sp>
        <p:nvSpPr>
          <p:cNvPr id="5" name="Rectangle 251"/>
          <p:cNvSpPr>
            <a:spLocks noGrp="1" noChangeArrowheads="1"/>
          </p:cNvSpPr>
          <p:nvPr>
            <p:ph type="ftr" sz="quarter" idx="11"/>
          </p:nvPr>
        </p:nvSpPr>
        <p:spPr bwMode="auto">
          <a:xfrm>
            <a:off x="3121025"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zh-CN" altLang="zh-CN" sz="1400"/>
          </a:p>
        </p:txBody>
      </p:sp>
      <p:sp>
        <p:nvSpPr>
          <p:cNvPr id="6" name="Rectangle 252"/>
          <p:cNvSpPr>
            <a:spLocks noGrp="1" noChangeArrowheads="1"/>
          </p:cNvSpPr>
          <p:nvPr>
            <p:ph type="sldNum" sz="quarter" idx="12"/>
          </p:nvPr>
        </p:nvSpPr>
        <p:spPr bwMode="auto">
          <a:xfrm>
            <a:off x="65500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F2EF60E2-B122-410D-8CB6-D130FDA8421D}" type="slidenum">
              <a:rPr lang="zh-CN" altLang="zh-CN" sz="1400"/>
              <a:t/>
            </a:fld>
            <a:endParaRPr lang="zh-CN" altLang="zh-CN" sz="1400"/>
          </a:p>
        </p:txBody>
      </p:sp>
    </p:spTree>
  </p:cSld>
  <p:clrMapOvr>
    <a:masterClrMapping/>
  </p:clrMapOvr>
  <p:transition spd="med">
    <p:fade/>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4" name="Rectangle 250"/>
          <p:cNvSpPr>
            <a:spLocks noGrp="1" noChangeArrowheads="1"/>
          </p:cNvSpPr>
          <p:nvPr>
            <p:ph type="dt" sz="half" idx="10"/>
          </p:nvPr>
        </p:nvSpPr>
        <p:spPr bwMode="auto">
          <a:xfrm>
            <a:off x="29845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zh-CN" sz="1400"/>
          </a:p>
        </p:txBody>
      </p:sp>
      <p:sp>
        <p:nvSpPr>
          <p:cNvPr id="5" name="Rectangle 251"/>
          <p:cNvSpPr>
            <a:spLocks noGrp="1" noChangeArrowheads="1"/>
          </p:cNvSpPr>
          <p:nvPr>
            <p:ph type="ftr" sz="quarter" idx="11"/>
          </p:nvPr>
        </p:nvSpPr>
        <p:spPr bwMode="auto">
          <a:xfrm>
            <a:off x="3121025"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zh-CN" altLang="zh-CN" sz="1400"/>
          </a:p>
        </p:txBody>
      </p:sp>
      <p:sp>
        <p:nvSpPr>
          <p:cNvPr id="6" name="Rectangle 252"/>
          <p:cNvSpPr>
            <a:spLocks noGrp="1" noChangeArrowheads="1"/>
          </p:cNvSpPr>
          <p:nvPr>
            <p:ph type="sldNum" sz="quarter" idx="12"/>
          </p:nvPr>
        </p:nvSpPr>
        <p:spPr bwMode="auto">
          <a:xfrm>
            <a:off x="65500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F2EF60E2-B122-410D-8CB6-D130FDA8421D}" type="slidenum">
              <a:rPr lang="zh-CN" altLang="zh-CN" sz="1400"/>
              <a:t/>
            </a:fld>
            <a:endParaRPr lang="zh-CN" altLang="zh-CN" sz="1400"/>
          </a:p>
        </p:txBody>
      </p:sp>
    </p:spTree>
  </p:cSld>
  <p:clrMapOvr>
    <a:masterClrMapping/>
  </p:clrMapOvr>
  <p:transition spd="med">
    <p:fade/>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09600" y="1600200"/>
            <a:ext cx="4000500" cy="44989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762500" y="1600200"/>
            <a:ext cx="4000500" cy="44989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Rectangle 250"/>
          <p:cNvSpPr>
            <a:spLocks noGrp="1" noChangeArrowheads="1"/>
          </p:cNvSpPr>
          <p:nvPr>
            <p:ph type="dt" sz="half" idx="10"/>
          </p:nvPr>
        </p:nvSpPr>
        <p:spPr bwMode="auto">
          <a:xfrm>
            <a:off x="29845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zh-CN" sz="1400"/>
          </a:p>
        </p:txBody>
      </p:sp>
      <p:sp>
        <p:nvSpPr>
          <p:cNvPr id="6" name="Rectangle 251"/>
          <p:cNvSpPr>
            <a:spLocks noGrp="1" noChangeArrowheads="1"/>
          </p:cNvSpPr>
          <p:nvPr>
            <p:ph type="ftr" sz="quarter" idx="11"/>
          </p:nvPr>
        </p:nvSpPr>
        <p:spPr bwMode="auto">
          <a:xfrm>
            <a:off x="3121025"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zh-CN" altLang="zh-CN" sz="1400"/>
          </a:p>
        </p:txBody>
      </p:sp>
      <p:sp>
        <p:nvSpPr>
          <p:cNvPr id="7" name="Rectangle 252"/>
          <p:cNvSpPr>
            <a:spLocks noGrp="1" noChangeArrowheads="1"/>
          </p:cNvSpPr>
          <p:nvPr>
            <p:ph type="sldNum" sz="quarter" idx="12"/>
          </p:nvPr>
        </p:nvSpPr>
        <p:spPr bwMode="auto">
          <a:xfrm>
            <a:off x="65500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F2EF60E2-B122-410D-8CB6-D130FDA8421D}" type="slidenum">
              <a:rPr lang="zh-CN" altLang="zh-CN" sz="1400"/>
              <a:t/>
            </a:fld>
            <a:endParaRPr lang="zh-CN" altLang="zh-CN" sz="1400"/>
          </a:p>
        </p:txBody>
      </p:sp>
    </p:spTree>
  </p:cSld>
  <p:clrMapOvr>
    <a:masterClrMapping/>
  </p:clrMapOvr>
  <p:transition spd="med">
    <p:fade/>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Rectangle 250"/>
          <p:cNvSpPr>
            <a:spLocks noGrp="1" noChangeArrowheads="1"/>
          </p:cNvSpPr>
          <p:nvPr>
            <p:ph type="dt" sz="half" idx="10"/>
          </p:nvPr>
        </p:nvSpPr>
        <p:spPr bwMode="auto">
          <a:xfrm>
            <a:off x="29845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zh-CN" sz="1400"/>
          </a:p>
        </p:txBody>
      </p:sp>
      <p:sp>
        <p:nvSpPr>
          <p:cNvPr id="8" name="Rectangle 251"/>
          <p:cNvSpPr>
            <a:spLocks noGrp="1" noChangeArrowheads="1"/>
          </p:cNvSpPr>
          <p:nvPr>
            <p:ph type="ftr" sz="quarter" idx="11"/>
          </p:nvPr>
        </p:nvSpPr>
        <p:spPr bwMode="auto">
          <a:xfrm>
            <a:off x="3121025"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zh-CN" altLang="zh-CN" sz="1400"/>
          </a:p>
        </p:txBody>
      </p:sp>
      <p:sp>
        <p:nvSpPr>
          <p:cNvPr id="9" name="Rectangle 252"/>
          <p:cNvSpPr>
            <a:spLocks noGrp="1" noChangeArrowheads="1"/>
          </p:cNvSpPr>
          <p:nvPr>
            <p:ph type="sldNum" sz="quarter" idx="12"/>
          </p:nvPr>
        </p:nvSpPr>
        <p:spPr bwMode="auto">
          <a:xfrm>
            <a:off x="65500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F2EF60E2-B122-410D-8CB6-D130FDA8421D}" type="slidenum">
              <a:rPr lang="zh-CN" altLang="zh-CN" sz="1400"/>
              <a:t/>
            </a:fld>
            <a:endParaRPr lang="zh-CN" altLang="zh-CN" sz="1400"/>
          </a:p>
        </p:txBody>
      </p:sp>
    </p:spTree>
  </p:cSld>
  <p:clrMapOvr>
    <a:masterClrMapping/>
  </p:clrMapOvr>
  <p:transition spd="med">
    <p:fade/>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250"/>
          <p:cNvSpPr>
            <a:spLocks noGrp="1" noChangeArrowheads="1"/>
          </p:cNvSpPr>
          <p:nvPr>
            <p:ph type="dt" sz="half" idx="10"/>
          </p:nvPr>
        </p:nvSpPr>
        <p:spPr bwMode="auto">
          <a:xfrm>
            <a:off x="29845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zh-CN" sz="1400"/>
          </a:p>
        </p:txBody>
      </p:sp>
      <p:sp>
        <p:nvSpPr>
          <p:cNvPr id="4" name="Rectangle 251"/>
          <p:cNvSpPr>
            <a:spLocks noGrp="1" noChangeArrowheads="1"/>
          </p:cNvSpPr>
          <p:nvPr>
            <p:ph type="ftr" sz="quarter" idx="11"/>
          </p:nvPr>
        </p:nvSpPr>
        <p:spPr bwMode="auto">
          <a:xfrm>
            <a:off x="3121025"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zh-CN" altLang="zh-CN" sz="1400"/>
          </a:p>
        </p:txBody>
      </p:sp>
      <p:sp>
        <p:nvSpPr>
          <p:cNvPr id="5" name="Rectangle 252"/>
          <p:cNvSpPr>
            <a:spLocks noGrp="1" noChangeArrowheads="1"/>
          </p:cNvSpPr>
          <p:nvPr>
            <p:ph type="sldNum" sz="quarter" idx="12"/>
          </p:nvPr>
        </p:nvSpPr>
        <p:spPr bwMode="auto">
          <a:xfrm>
            <a:off x="65500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F2EF60E2-B122-410D-8CB6-D130FDA8421D}" type="slidenum">
              <a:rPr lang="zh-CN" altLang="zh-CN" sz="1400"/>
              <a:t/>
            </a:fld>
            <a:endParaRPr lang="zh-CN" altLang="zh-CN" sz="1400"/>
          </a:p>
        </p:txBody>
      </p:sp>
    </p:spTree>
  </p:cSld>
  <p:clrMapOvr>
    <a:masterClrMapping/>
  </p:clrMapOvr>
  <p:transition spd="med">
    <p:fade/>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250"/>
          <p:cNvSpPr>
            <a:spLocks noGrp="1" noChangeArrowheads="1"/>
          </p:cNvSpPr>
          <p:nvPr>
            <p:ph type="dt" sz="half" idx="10"/>
          </p:nvPr>
        </p:nvSpPr>
        <p:spPr bwMode="auto">
          <a:xfrm>
            <a:off x="29845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zh-CN" sz="1400"/>
          </a:p>
        </p:txBody>
      </p:sp>
      <p:sp>
        <p:nvSpPr>
          <p:cNvPr id="3" name="Rectangle 251"/>
          <p:cNvSpPr>
            <a:spLocks noGrp="1" noChangeArrowheads="1"/>
          </p:cNvSpPr>
          <p:nvPr>
            <p:ph type="ftr" sz="quarter" idx="11"/>
          </p:nvPr>
        </p:nvSpPr>
        <p:spPr bwMode="auto">
          <a:xfrm>
            <a:off x="3121025"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zh-CN" altLang="zh-CN" sz="1400"/>
          </a:p>
        </p:txBody>
      </p:sp>
      <p:sp>
        <p:nvSpPr>
          <p:cNvPr id="4" name="Rectangle 252"/>
          <p:cNvSpPr>
            <a:spLocks noGrp="1" noChangeArrowheads="1"/>
          </p:cNvSpPr>
          <p:nvPr>
            <p:ph type="sldNum" sz="quarter" idx="12"/>
          </p:nvPr>
        </p:nvSpPr>
        <p:spPr bwMode="auto">
          <a:xfrm>
            <a:off x="65500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F2EF60E2-B122-410D-8CB6-D130FDA8421D}" type="slidenum">
              <a:rPr lang="zh-CN" altLang="zh-CN" sz="1400"/>
              <a:t/>
            </a:fld>
            <a:endParaRPr lang="zh-CN" altLang="zh-CN" sz="1400"/>
          </a:p>
        </p:txBody>
      </p:sp>
    </p:spTree>
  </p:cSld>
  <p:clrMapOvr>
    <a:masterClrMapping/>
  </p:clrMapOvr>
  <p:transition spd="med">
    <p:fade/>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Rectangle 250"/>
          <p:cNvSpPr>
            <a:spLocks noGrp="1" noChangeArrowheads="1"/>
          </p:cNvSpPr>
          <p:nvPr>
            <p:ph type="dt" sz="half" idx="10"/>
          </p:nvPr>
        </p:nvSpPr>
        <p:spPr bwMode="auto">
          <a:xfrm>
            <a:off x="29845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zh-CN" sz="1400"/>
          </a:p>
        </p:txBody>
      </p:sp>
      <p:sp>
        <p:nvSpPr>
          <p:cNvPr id="6" name="Rectangle 251"/>
          <p:cNvSpPr>
            <a:spLocks noGrp="1" noChangeArrowheads="1"/>
          </p:cNvSpPr>
          <p:nvPr>
            <p:ph type="ftr" sz="quarter" idx="11"/>
          </p:nvPr>
        </p:nvSpPr>
        <p:spPr bwMode="auto">
          <a:xfrm>
            <a:off x="3121025"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zh-CN" altLang="zh-CN" sz="1400"/>
          </a:p>
        </p:txBody>
      </p:sp>
      <p:sp>
        <p:nvSpPr>
          <p:cNvPr id="7" name="Rectangle 252"/>
          <p:cNvSpPr>
            <a:spLocks noGrp="1" noChangeArrowheads="1"/>
          </p:cNvSpPr>
          <p:nvPr>
            <p:ph type="sldNum" sz="quarter" idx="12"/>
          </p:nvPr>
        </p:nvSpPr>
        <p:spPr bwMode="auto">
          <a:xfrm>
            <a:off x="65500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F2EF60E2-B122-410D-8CB6-D130FDA8421D}" type="slidenum">
              <a:rPr lang="zh-CN" altLang="zh-CN" sz="1400"/>
              <a:t/>
            </a:fld>
            <a:endParaRPr lang="zh-CN" altLang="zh-CN" sz="1400"/>
          </a:p>
        </p:txBody>
      </p:sp>
    </p:spTree>
  </p:cSld>
  <p:clrMapOvr>
    <a:masterClrMapping/>
  </p:clrMapOvr>
  <p:transition spd="med">
    <p:fade/>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Rectangle 250"/>
          <p:cNvSpPr>
            <a:spLocks noGrp="1" noChangeArrowheads="1"/>
          </p:cNvSpPr>
          <p:nvPr>
            <p:ph type="dt" sz="half" idx="10"/>
          </p:nvPr>
        </p:nvSpPr>
        <p:spPr bwMode="auto">
          <a:xfrm>
            <a:off x="29845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zh-CN" sz="1400"/>
          </a:p>
        </p:txBody>
      </p:sp>
      <p:sp>
        <p:nvSpPr>
          <p:cNvPr id="6" name="Rectangle 251"/>
          <p:cNvSpPr>
            <a:spLocks noGrp="1" noChangeArrowheads="1"/>
          </p:cNvSpPr>
          <p:nvPr>
            <p:ph type="ftr" sz="quarter" idx="11"/>
          </p:nvPr>
        </p:nvSpPr>
        <p:spPr bwMode="auto">
          <a:xfrm>
            <a:off x="3121025"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zh-CN" altLang="zh-CN" sz="1400"/>
          </a:p>
        </p:txBody>
      </p:sp>
      <p:sp>
        <p:nvSpPr>
          <p:cNvPr id="7" name="Rectangle 252"/>
          <p:cNvSpPr>
            <a:spLocks noGrp="1" noChangeArrowheads="1"/>
          </p:cNvSpPr>
          <p:nvPr>
            <p:ph type="sldNum" sz="quarter" idx="12"/>
          </p:nvPr>
        </p:nvSpPr>
        <p:spPr bwMode="auto">
          <a:xfrm>
            <a:off x="65500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F2EF60E2-B122-410D-8CB6-D130FDA8421D}" type="slidenum">
              <a:rPr lang="zh-CN" altLang="zh-CN" sz="1400"/>
              <a:t/>
            </a:fld>
            <a:endParaRPr lang="zh-CN" altLang="zh-CN" sz="1400"/>
          </a:p>
        </p:txBody>
      </p:sp>
    </p:spTree>
  </p:cSld>
  <p:clrMapOvr>
    <a:masterClrMapping/>
  </p:clrMapOvr>
  <p:transition spd="med">
    <p:fade/>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Rectangle 250"/>
          <p:cNvSpPr>
            <a:spLocks noGrp="1" noChangeArrowheads="1"/>
          </p:cNvSpPr>
          <p:nvPr>
            <p:ph type="dt" sz="half" idx="10"/>
          </p:nvPr>
        </p:nvSpPr>
        <p:spPr bwMode="auto">
          <a:xfrm>
            <a:off x="29845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zh-CN" sz="1400"/>
          </a:p>
        </p:txBody>
      </p:sp>
      <p:sp>
        <p:nvSpPr>
          <p:cNvPr id="5" name="Rectangle 251"/>
          <p:cNvSpPr>
            <a:spLocks noGrp="1" noChangeArrowheads="1"/>
          </p:cNvSpPr>
          <p:nvPr>
            <p:ph type="ftr" sz="quarter" idx="11"/>
          </p:nvPr>
        </p:nvSpPr>
        <p:spPr bwMode="auto">
          <a:xfrm>
            <a:off x="3121025"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zh-CN" altLang="zh-CN" sz="1400"/>
          </a:p>
        </p:txBody>
      </p:sp>
      <p:sp>
        <p:nvSpPr>
          <p:cNvPr id="6" name="Rectangle 252"/>
          <p:cNvSpPr>
            <a:spLocks noGrp="1" noChangeArrowheads="1"/>
          </p:cNvSpPr>
          <p:nvPr>
            <p:ph type="sldNum" sz="quarter" idx="12"/>
          </p:nvPr>
        </p:nvSpPr>
        <p:spPr bwMode="auto">
          <a:xfrm>
            <a:off x="65500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F2EF60E2-B122-410D-8CB6-D130FDA8421D}" type="slidenum">
              <a:rPr lang="zh-CN" altLang="zh-CN" sz="1400"/>
              <a:t/>
            </a:fld>
            <a:endParaRPr lang="zh-CN" altLang="zh-CN" sz="1400"/>
          </a:p>
        </p:txBody>
      </p:sp>
    </p:spTree>
  </p:cSld>
  <p:clrMapOvr>
    <a:masterClrMapping/>
  </p:clrMapOvr>
  <p:transition spd="med">
    <p:fade/>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704013" y="228600"/>
            <a:ext cx="2135187" cy="587057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298450" y="228600"/>
            <a:ext cx="6253163" cy="5870575"/>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Rectangle 250"/>
          <p:cNvSpPr>
            <a:spLocks noGrp="1" noChangeArrowheads="1"/>
          </p:cNvSpPr>
          <p:nvPr>
            <p:ph type="dt" sz="half" idx="10"/>
          </p:nvPr>
        </p:nvSpPr>
        <p:spPr bwMode="auto">
          <a:xfrm>
            <a:off x="29845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zh-CN" sz="1400"/>
          </a:p>
        </p:txBody>
      </p:sp>
      <p:sp>
        <p:nvSpPr>
          <p:cNvPr id="5" name="Rectangle 251"/>
          <p:cNvSpPr>
            <a:spLocks noGrp="1" noChangeArrowheads="1"/>
          </p:cNvSpPr>
          <p:nvPr>
            <p:ph type="ftr" sz="quarter" idx="11"/>
          </p:nvPr>
        </p:nvSpPr>
        <p:spPr bwMode="auto">
          <a:xfrm>
            <a:off x="3121025"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zh-CN" altLang="zh-CN" sz="1400"/>
          </a:p>
        </p:txBody>
      </p:sp>
      <p:sp>
        <p:nvSpPr>
          <p:cNvPr id="6" name="Rectangle 252"/>
          <p:cNvSpPr>
            <a:spLocks noGrp="1" noChangeArrowheads="1"/>
          </p:cNvSpPr>
          <p:nvPr>
            <p:ph type="sldNum" sz="quarter" idx="12"/>
          </p:nvPr>
        </p:nvSpPr>
        <p:spPr bwMode="auto">
          <a:xfrm>
            <a:off x="65500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F2EF60E2-B122-410D-8CB6-D130FDA8421D}" type="slidenum">
              <a:rPr lang="zh-CN" altLang="zh-CN" sz="1400"/>
              <a:t/>
            </a:fld>
            <a:endParaRPr lang="zh-CN" altLang="zh-CN" sz="1400"/>
          </a:p>
        </p:txBody>
      </p:sp>
    </p:spTree>
  </p:cSld>
  <p:clrMapOvr>
    <a:masterClrMapping/>
  </p:clrMapOvr>
  <p:transition spd="med">
    <p:fade/>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34.xml" /><Relationship Id="rId10" Type="http://schemas.openxmlformats.org/officeDocument/2006/relationships/slideLayout" Target="../slideLayouts/slideLayout43.xml" /><Relationship Id="rId11" Type="http://schemas.openxmlformats.org/officeDocument/2006/relationships/slideLayout" Target="../slideLayouts/slideLayout44.xml" /><Relationship Id="rId12" Type="http://schemas.openxmlformats.org/officeDocument/2006/relationships/image" Target="../media/image2.png" /><Relationship Id="rId13" Type="http://schemas.openxmlformats.org/officeDocument/2006/relationships/image" Target="file:///D:\qq&#25991;&#20214;\712321467\Image\C2C\Image2\%7b75232B38-A165-1FB7-499C-2E1C792CACB5%7d.png" TargetMode="External" /><Relationship Id="rId14" Type="http://schemas.openxmlformats.org/officeDocument/2006/relationships/image" Target="../media/image1.png" /><Relationship Id="rId15" Type="http://schemas.openxmlformats.org/officeDocument/2006/relationships/theme" Target="../theme/theme4.xml" /><Relationship Id="rId2" Type="http://schemas.openxmlformats.org/officeDocument/2006/relationships/slideLayout" Target="../slideLayouts/slideLayout35.xml" /><Relationship Id="rId3" Type="http://schemas.openxmlformats.org/officeDocument/2006/relationships/slideLayout" Target="../slideLayouts/slideLayout36.xml" /><Relationship Id="rId4" Type="http://schemas.openxmlformats.org/officeDocument/2006/relationships/slideLayout" Target="../slideLayouts/slideLayout37.xml" /><Relationship Id="rId5" Type="http://schemas.openxmlformats.org/officeDocument/2006/relationships/slideLayout" Target="../slideLayouts/slideLayout38.xml" /><Relationship Id="rId6" Type="http://schemas.openxmlformats.org/officeDocument/2006/relationships/slideLayout" Target="../slideLayouts/slideLayout39.xml" /><Relationship Id="rId7" Type="http://schemas.openxmlformats.org/officeDocument/2006/relationships/slideLayout" Target="../slideLayouts/slideLayout40.xml" /><Relationship Id="rId8" Type="http://schemas.openxmlformats.org/officeDocument/2006/relationships/slideLayout" Target="../slideLayouts/slideLayout41.xml" /><Relationship Id="rId9" Type="http://schemas.openxmlformats.org/officeDocument/2006/relationships/slideLayout" Target="../slideLayouts/slideLayout4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2050" name="Rectangle 2"/>
          <p:cNvSpPr>
            <a:spLocks noGrp="1"/>
          </p:cNvSpPr>
          <p:nvPr>
            <p:ph type="title"/>
          </p:nvPr>
        </p:nvSpPr>
        <p:spPr>
          <a:xfrm>
            <a:off x="457200" y="274638"/>
            <a:ext cx="8229600" cy="1143000"/>
          </a:xfrm>
          <a:prstGeom prst="rect">
            <a:avLst/>
          </a:prstGeom>
          <a:noFill/>
          <a:ln>
            <a:noFill/>
            <a:miter lim="800000"/>
          </a:ln>
          <a:effectLst/>
        </p:spPr>
        <p:txBody>
          <a:bodyPr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Arial"/>
                <a:ea typeface="宋体" panose="02010600030101010101" pitchFamily="2" charset="-122"/>
                <a:cs typeface="+mj-cs"/>
              </a:defRPr>
            </a:lvl1pPr>
          </a:lstStyle>
          <a:p>
            <a:pPr lvl="0"/>
            <a:r>
              <a:t>单击此处编辑母版标题样式</a:t>
            </a:r>
          </a:p>
        </p:txBody>
      </p:sp>
      <p:sp>
        <p:nvSpPr>
          <p:cNvPr id="2051" name="Rectangle 3"/>
          <p:cNvSpPr>
            <a:spLocks noGrp="1"/>
          </p:cNvSpPr>
          <p:nvPr>
            <p:ph type="body" idx="1"/>
          </p:nvPr>
        </p:nvSpPr>
        <p:spPr>
          <a:xfrm>
            <a:off x="457200" y="1600200"/>
            <a:ext cx="8229600" cy="4525963"/>
          </a:xfrm>
          <a:prstGeom prst="rect">
            <a:avLst/>
          </a:prstGeom>
          <a:noFill/>
          <a:ln>
            <a:noFill/>
            <a:miter lim="800000"/>
          </a:ln>
          <a:effectLst/>
        </p:spPr>
        <p:txBody>
          <a:bodyPr>
            <a:noAutofit/>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2052"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buFontTx/>
            </a:pPr>
            <a:endParaRPr lang="en-US" altLang="zh-CN" sz="1400">
              <a:solidFill>
                <a:srgbClr val="000000"/>
              </a:solidFill>
            </a:endParaRPr>
          </a:p>
        </p:txBody>
      </p:sp>
      <p:sp>
        <p:nvSpPr>
          <p:cNvPr id="2053"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buFontTx/>
            </a:pPr>
            <a:endParaRPr lang="en-US" altLang="zh-CN" sz="1400">
              <a:solidFill>
                <a:srgbClr val="000000"/>
              </a:solidFill>
            </a:endParaRPr>
          </a:p>
        </p:txBody>
      </p:sp>
      <p:sp>
        <p:nvSpPr>
          <p:cNvPr id="2054"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buFontTx/>
            </a:pPr>
            <a:fld id="{7323F96D-E772-4161-A17F-39362A383752}" type="slidenum">
              <a:rPr lang="en-US" altLang="zh-CN" sz="1400">
                <a:solidFill>
                  <a:srgbClr val="000000"/>
                </a:solidFill>
              </a:rPr>
              <a:t/>
            </a:fld>
            <a:endParaRPr lang="en-US" altLang="zh-CN" sz="1400">
              <a:solidFill>
                <a:srgbClr val="000000"/>
              </a:solidFill>
            </a:endParaRPr>
          </a:p>
        </p:txBody>
      </p:sp>
      <p:pic>
        <p:nvPicPr>
          <p:cNvPr id="2055"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effectLst/>
          <a:latin typeface="Arial"/>
          <a:ea typeface="宋体" panose="02010600030101010101" pitchFamily="2" charset="-122"/>
          <a:cs typeface="+mj-cs"/>
        </a:defRPr>
      </a:lvl1pPr>
    </p:titleStyle>
    <p:bodyStyle>
      <a:lvl1pPr marL="342900" indent="-342900" algn="l" defTabSz="914400" rtl="0" eaLnBrk="0" fontAlgn="base" hangingPunct="0">
        <a:lnSpc>
          <a:spcPct val="100000"/>
        </a:lnSpc>
        <a:spcBef>
          <a:spcPct val="20000"/>
        </a:spcBef>
        <a:spcAft>
          <a:spcPct val="0"/>
        </a:spcAft>
        <a:buClrTx/>
        <a:buSzTx/>
        <a:buFontTx/>
        <a:buChar char="•"/>
        <a:defRPr kumimoji="0"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sz="2000" b="0" i="0" u="none" baseline="0">
          <a:solidFill>
            <a:schemeClr val="tx1"/>
          </a:solidFill>
          <a:effectLst/>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3074" name="Rectangle 2"/>
          <p:cNvSpPr>
            <a:spLocks noGrp="1"/>
          </p:cNvSpPr>
          <p:nvPr>
            <p:ph type="title"/>
          </p:nvPr>
        </p:nvSpPr>
        <p:spPr>
          <a:xfrm>
            <a:off x="457200" y="274638"/>
            <a:ext cx="8229600" cy="1143000"/>
          </a:xfrm>
          <a:prstGeom prst="rect">
            <a:avLst/>
          </a:prstGeom>
          <a:noFill/>
          <a:ln>
            <a:noFill/>
            <a:miter lim="800000"/>
          </a:ln>
          <a:effectLst/>
        </p:spPr>
        <p:txBody>
          <a:bodyPr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Arial"/>
                <a:ea typeface="宋体" panose="02010600030101010101" pitchFamily="2" charset="-122"/>
                <a:cs typeface="+mj-cs"/>
              </a:defRPr>
            </a:lvl1pPr>
          </a:lstStyle>
          <a:p>
            <a:pPr lvl="0"/>
            <a:r>
              <a:t>单击此处编辑母版标题样式</a:t>
            </a:r>
          </a:p>
        </p:txBody>
      </p:sp>
      <p:sp>
        <p:nvSpPr>
          <p:cNvPr id="3075" name="Rectangle 3"/>
          <p:cNvSpPr>
            <a:spLocks noGrp="1"/>
          </p:cNvSpPr>
          <p:nvPr>
            <p:ph type="body" idx="1"/>
          </p:nvPr>
        </p:nvSpPr>
        <p:spPr>
          <a:xfrm>
            <a:off x="457200" y="1600200"/>
            <a:ext cx="8229600" cy="4525963"/>
          </a:xfrm>
          <a:prstGeom prst="rect">
            <a:avLst/>
          </a:prstGeom>
          <a:noFill/>
          <a:ln>
            <a:noFill/>
            <a:miter lim="800000"/>
          </a:ln>
          <a:effectLst/>
        </p:spPr>
        <p:txBody>
          <a:bodyPr>
            <a:noAutofit/>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3076"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buFontTx/>
            </a:pPr>
            <a:endParaRPr lang="en-US" altLang="zh-CN" sz="1400">
              <a:solidFill>
                <a:srgbClr val="000000"/>
              </a:solidFill>
            </a:endParaRPr>
          </a:p>
        </p:txBody>
      </p:sp>
      <p:sp>
        <p:nvSpPr>
          <p:cNvPr id="3077"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buFontTx/>
            </a:pPr>
            <a:endParaRPr lang="en-US" altLang="zh-CN" sz="1400">
              <a:solidFill>
                <a:srgbClr val="000000"/>
              </a:solidFill>
            </a:endParaRPr>
          </a:p>
        </p:txBody>
      </p:sp>
      <p:sp>
        <p:nvSpPr>
          <p:cNvPr id="3078"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buFontTx/>
            </a:pPr>
            <a:fld id="{D07EA2DE-DCF1-499A-B94D-4CE568B15FB2}" type="slidenum">
              <a:rPr lang="en-US" altLang="zh-CN" sz="1400">
                <a:solidFill>
                  <a:srgbClr val="000000"/>
                </a:solidFill>
              </a:rPr>
              <a:t/>
            </a:fld>
            <a:endParaRPr lang="en-US" altLang="zh-CN" sz="1400">
              <a:solidFill>
                <a:srgbClr val="000000"/>
              </a:solidFill>
            </a:endParaRPr>
          </a:p>
        </p:txBody>
      </p:sp>
      <p:pic>
        <p:nvPicPr>
          <p:cNvPr id="3079"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effectLst/>
          <a:latin typeface="Arial"/>
          <a:ea typeface="宋体" panose="02010600030101010101" pitchFamily="2" charset="-122"/>
          <a:cs typeface="+mj-cs"/>
        </a:defRPr>
      </a:lvl1pPr>
    </p:titleStyle>
    <p:bodyStyle>
      <a:lvl1pPr marL="342900" indent="-342900" algn="l" defTabSz="914400" rtl="0" eaLnBrk="0" fontAlgn="base" hangingPunct="0">
        <a:lnSpc>
          <a:spcPct val="100000"/>
        </a:lnSpc>
        <a:spcBef>
          <a:spcPct val="20000"/>
        </a:spcBef>
        <a:spcAft>
          <a:spcPct val="0"/>
        </a:spcAft>
        <a:buClrTx/>
        <a:buSzTx/>
        <a:buFontTx/>
        <a:buChar char="•"/>
        <a:defRPr kumimoji="0"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sz="2000" b="0" i="0" u="none" baseline="0">
          <a:solidFill>
            <a:schemeClr val="tx1"/>
          </a:solidFill>
          <a:effectLst/>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grpSp>
        <p:nvGrpSpPr>
          <p:cNvPr id="1026" name="Group 2"/>
          <p:cNvGrpSpPr/>
          <p:nvPr/>
        </p:nvGrpSpPr>
        <p:grpSpPr>
          <a:xfrm>
            <a:off x="566738" y="0"/>
            <a:ext cx="7891462" cy="6821488"/>
            <a:chExt cx="4971" cy="4297"/>
          </a:xfrm>
        </p:grpSpPr>
        <p:sp>
          <p:nvSpPr>
            <p:cNvPr id="1133" name="Rectangle 3"/>
            <p:cNvSpPr>
              <a:spLocks noChangeArrowheads="1"/>
            </p:cNvSpPr>
            <p:nvPr/>
          </p:nvSpPr>
          <p:spPr bwMode="auto">
            <a:xfrm>
              <a:off x="35" y="0"/>
              <a:ext cx="21" cy="10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134" name="Freeform 4"/>
            <p:cNvSpPr>
              <a:spLocks noEditPoints="1"/>
            </p:cNvSpPr>
            <p:nvPr/>
          </p:nvSpPr>
          <p:spPr bwMode="auto">
            <a:xfrm>
              <a:off x="35" y="202"/>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35" name="Freeform 5"/>
            <p:cNvSpPr>
              <a:spLocks noEditPoints="1"/>
            </p:cNvSpPr>
            <p:nvPr/>
          </p:nvSpPr>
          <p:spPr bwMode="auto">
            <a:xfrm>
              <a:off x="35" y="607"/>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36" name="Freeform 6"/>
            <p:cNvSpPr>
              <a:spLocks noEditPoints="1"/>
            </p:cNvSpPr>
            <p:nvPr/>
          </p:nvSpPr>
          <p:spPr bwMode="auto">
            <a:xfrm>
              <a:off x="35" y="1011"/>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37" name="Freeform 7"/>
            <p:cNvSpPr>
              <a:spLocks noEditPoints="1"/>
            </p:cNvSpPr>
            <p:nvPr/>
          </p:nvSpPr>
          <p:spPr bwMode="auto">
            <a:xfrm>
              <a:off x="35" y="1415"/>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38" name="Freeform 8"/>
            <p:cNvSpPr>
              <a:spLocks noEditPoints="1"/>
            </p:cNvSpPr>
            <p:nvPr/>
          </p:nvSpPr>
          <p:spPr bwMode="auto">
            <a:xfrm>
              <a:off x="35" y="1820"/>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39" name="Freeform 9"/>
            <p:cNvSpPr>
              <a:spLocks noEditPoints="1"/>
            </p:cNvSpPr>
            <p:nvPr/>
          </p:nvSpPr>
          <p:spPr bwMode="auto">
            <a:xfrm>
              <a:off x="35" y="2224"/>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40" name="Freeform 10"/>
            <p:cNvSpPr>
              <a:spLocks noEditPoints="1"/>
            </p:cNvSpPr>
            <p:nvPr/>
          </p:nvSpPr>
          <p:spPr bwMode="auto">
            <a:xfrm>
              <a:off x="35" y="2629"/>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41" name="Freeform 11"/>
            <p:cNvSpPr>
              <a:spLocks noEditPoints="1"/>
            </p:cNvSpPr>
            <p:nvPr/>
          </p:nvSpPr>
          <p:spPr bwMode="auto">
            <a:xfrm>
              <a:off x="35" y="3033"/>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42" name="Freeform 12"/>
            <p:cNvSpPr>
              <a:spLocks noEditPoints="1"/>
            </p:cNvSpPr>
            <p:nvPr/>
          </p:nvSpPr>
          <p:spPr bwMode="auto">
            <a:xfrm>
              <a:off x="35" y="3438"/>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43" name="Freeform 13"/>
            <p:cNvSpPr>
              <a:spLocks noEditPoints="1"/>
            </p:cNvSpPr>
            <p:nvPr/>
          </p:nvSpPr>
          <p:spPr bwMode="auto">
            <a:xfrm>
              <a:off x="35" y="3842"/>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44" name="Rectangle 14"/>
            <p:cNvSpPr>
              <a:spLocks noChangeArrowheads="1"/>
            </p:cNvSpPr>
            <p:nvPr/>
          </p:nvSpPr>
          <p:spPr bwMode="auto">
            <a:xfrm>
              <a:off x="35" y="4246"/>
              <a:ext cx="21" cy="5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145" name="Rectangle 15"/>
            <p:cNvSpPr>
              <a:spLocks noChangeArrowheads="1"/>
            </p:cNvSpPr>
            <p:nvPr/>
          </p:nvSpPr>
          <p:spPr bwMode="auto">
            <a:xfrm>
              <a:off x="480" y="0"/>
              <a:ext cx="21" cy="10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146" name="Freeform 16"/>
            <p:cNvSpPr>
              <a:spLocks noEditPoints="1"/>
            </p:cNvSpPr>
            <p:nvPr/>
          </p:nvSpPr>
          <p:spPr bwMode="auto">
            <a:xfrm>
              <a:off x="480" y="202"/>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47" name="Freeform 17"/>
            <p:cNvSpPr>
              <a:spLocks noEditPoints="1"/>
            </p:cNvSpPr>
            <p:nvPr/>
          </p:nvSpPr>
          <p:spPr bwMode="auto">
            <a:xfrm>
              <a:off x="480" y="607"/>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48" name="Freeform 18"/>
            <p:cNvSpPr>
              <a:spLocks noEditPoints="1"/>
            </p:cNvSpPr>
            <p:nvPr/>
          </p:nvSpPr>
          <p:spPr bwMode="auto">
            <a:xfrm>
              <a:off x="480" y="1011"/>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49" name="Freeform 19"/>
            <p:cNvSpPr>
              <a:spLocks noEditPoints="1"/>
            </p:cNvSpPr>
            <p:nvPr/>
          </p:nvSpPr>
          <p:spPr bwMode="auto">
            <a:xfrm>
              <a:off x="480" y="1415"/>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50" name="Freeform 20"/>
            <p:cNvSpPr>
              <a:spLocks noEditPoints="1"/>
            </p:cNvSpPr>
            <p:nvPr/>
          </p:nvSpPr>
          <p:spPr bwMode="auto">
            <a:xfrm>
              <a:off x="480" y="1820"/>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51" name="Freeform 21"/>
            <p:cNvSpPr>
              <a:spLocks noEditPoints="1"/>
            </p:cNvSpPr>
            <p:nvPr/>
          </p:nvSpPr>
          <p:spPr bwMode="auto">
            <a:xfrm>
              <a:off x="480" y="2224"/>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52" name="Freeform 22"/>
            <p:cNvSpPr>
              <a:spLocks noEditPoints="1"/>
            </p:cNvSpPr>
            <p:nvPr/>
          </p:nvSpPr>
          <p:spPr bwMode="auto">
            <a:xfrm>
              <a:off x="480" y="2629"/>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53" name="Freeform 23"/>
            <p:cNvSpPr>
              <a:spLocks noEditPoints="1"/>
            </p:cNvSpPr>
            <p:nvPr/>
          </p:nvSpPr>
          <p:spPr bwMode="auto">
            <a:xfrm>
              <a:off x="480" y="3033"/>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54" name="Freeform 24"/>
            <p:cNvSpPr>
              <a:spLocks noEditPoints="1"/>
            </p:cNvSpPr>
            <p:nvPr/>
          </p:nvSpPr>
          <p:spPr bwMode="auto">
            <a:xfrm>
              <a:off x="480" y="3438"/>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55" name="Freeform 25"/>
            <p:cNvSpPr>
              <a:spLocks noEditPoints="1"/>
            </p:cNvSpPr>
            <p:nvPr/>
          </p:nvSpPr>
          <p:spPr bwMode="auto">
            <a:xfrm>
              <a:off x="480" y="3842"/>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56" name="Rectangle 26"/>
            <p:cNvSpPr>
              <a:spLocks noChangeArrowheads="1"/>
            </p:cNvSpPr>
            <p:nvPr/>
          </p:nvSpPr>
          <p:spPr bwMode="auto">
            <a:xfrm>
              <a:off x="480" y="4246"/>
              <a:ext cx="21" cy="5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157" name="Rectangle 27"/>
            <p:cNvSpPr>
              <a:spLocks noChangeArrowheads="1"/>
            </p:cNvSpPr>
            <p:nvPr/>
          </p:nvSpPr>
          <p:spPr bwMode="auto">
            <a:xfrm>
              <a:off x="930" y="0"/>
              <a:ext cx="21" cy="10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158" name="Freeform 28"/>
            <p:cNvSpPr>
              <a:spLocks noEditPoints="1"/>
            </p:cNvSpPr>
            <p:nvPr/>
          </p:nvSpPr>
          <p:spPr bwMode="auto">
            <a:xfrm>
              <a:off x="930" y="202"/>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59" name="Freeform 29"/>
            <p:cNvSpPr>
              <a:spLocks noEditPoints="1"/>
            </p:cNvSpPr>
            <p:nvPr/>
          </p:nvSpPr>
          <p:spPr bwMode="auto">
            <a:xfrm>
              <a:off x="930" y="607"/>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60" name="Freeform 30"/>
            <p:cNvSpPr>
              <a:spLocks noEditPoints="1"/>
            </p:cNvSpPr>
            <p:nvPr/>
          </p:nvSpPr>
          <p:spPr bwMode="auto">
            <a:xfrm>
              <a:off x="930" y="1011"/>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61" name="Freeform 31"/>
            <p:cNvSpPr>
              <a:spLocks noEditPoints="1"/>
            </p:cNvSpPr>
            <p:nvPr/>
          </p:nvSpPr>
          <p:spPr bwMode="auto">
            <a:xfrm>
              <a:off x="930" y="1415"/>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62" name="Freeform 32"/>
            <p:cNvSpPr>
              <a:spLocks noEditPoints="1"/>
            </p:cNvSpPr>
            <p:nvPr/>
          </p:nvSpPr>
          <p:spPr bwMode="auto">
            <a:xfrm>
              <a:off x="930" y="1820"/>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63" name="Freeform 33"/>
            <p:cNvSpPr>
              <a:spLocks noEditPoints="1"/>
            </p:cNvSpPr>
            <p:nvPr/>
          </p:nvSpPr>
          <p:spPr bwMode="auto">
            <a:xfrm>
              <a:off x="930" y="2224"/>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64" name="Freeform 34"/>
            <p:cNvSpPr>
              <a:spLocks noEditPoints="1"/>
            </p:cNvSpPr>
            <p:nvPr/>
          </p:nvSpPr>
          <p:spPr bwMode="auto">
            <a:xfrm>
              <a:off x="930" y="2629"/>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65" name="Freeform 35"/>
            <p:cNvSpPr>
              <a:spLocks noEditPoints="1"/>
            </p:cNvSpPr>
            <p:nvPr/>
          </p:nvSpPr>
          <p:spPr bwMode="auto">
            <a:xfrm>
              <a:off x="930" y="3033"/>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66" name="Freeform 36"/>
            <p:cNvSpPr>
              <a:spLocks noEditPoints="1"/>
            </p:cNvSpPr>
            <p:nvPr/>
          </p:nvSpPr>
          <p:spPr bwMode="auto">
            <a:xfrm>
              <a:off x="930" y="3438"/>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67" name="Freeform 37"/>
            <p:cNvSpPr>
              <a:spLocks noEditPoints="1"/>
            </p:cNvSpPr>
            <p:nvPr/>
          </p:nvSpPr>
          <p:spPr bwMode="auto">
            <a:xfrm>
              <a:off x="930" y="3842"/>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68" name="Rectangle 38"/>
            <p:cNvSpPr>
              <a:spLocks noChangeArrowheads="1"/>
            </p:cNvSpPr>
            <p:nvPr/>
          </p:nvSpPr>
          <p:spPr bwMode="auto">
            <a:xfrm>
              <a:off x="930" y="4246"/>
              <a:ext cx="21" cy="5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169" name="Rectangle 39"/>
            <p:cNvSpPr>
              <a:spLocks noChangeArrowheads="1"/>
            </p:cNvSpPr>
            <p:nvPr/>
          </p:nvSpPr>
          <p:spPr bwMode="auto">
            <a:xfrm>
              <a:off x="1375" y="0"/>
              <a:ext cx="21" cy="10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170" name="Freeform 40"/>
            <p:cNvSpPr>
              <a:spLocks noEditPoints="1"/>
            </p:cNvSpPr>
            <p:nvPr/>
          </p:nvSpPr>
          <p:spPr bwMode="auto">
            <a:xfrm>
              <a:off x="1375" y="202"/>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71" name="Freeform 41"/>
            <p:cNvSpPr>
              <a:spLocks noEditPoints="1"/>
            </p:cNvSpPr>
            <p:nvPr/>
          </p:nvSpPr>
          <p:spPr bwMode="auto">
            <a:xfrm>
              <a:off x="1375" y="607"/>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72" name="Freeform 42"/>
            <p:cNvSpPr>
              <a:spLocks noEditPoints="1"/>
            </p:cNvSpPr>
            <p:nvPr/>
          </p:nvSpPr>
          <p:spPr bwMode="auto">
            <a:xfrm>
              <a:off x="1375" y="1011"/>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73" name="Freeform 43"/>
            <p:cNvSpPr>
              <a:spLocks noEditPoints="1"/>
            </p:cNvSpPr>
            <p:nvPr/>
          </p:nvSpPr>
          <p:spPr bwMode="auto">
            <a:xfrm>
              <a:off x="1375" y="1415"/>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74" name="Freeform 44"/>
            <p:cNvSpPr>
              <a:spLocks noEditPoints="1"/>
            </p:cNvSpPr>
            <p:nvPr/>
          </p:nvSpPr>
          <p:spPr bwMode="auto">
            <a:xfrm>
              <a:off x="1375" y="1820"/>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75" name="Freeform 45"/>
            <p:cNvSpPr>
              <a:spLocks noEditPoints="1"/>
            </p:cNvSpPr>
            <p:nvPr/>
          </p:nvSpPr>
          <p:spPr bwMode="auto">
            <a:xfrm>
              <a:off x="1375" y="2224"/>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76" name="Freeform 46"/>
            <p:cNvSpPr>
              <a:spLocks noEditPoints="1"/>
            </p:cNvSpPr>
            <p:nvPr/>
          </p:nvSpPr>
          <p:spPr bwMode="auto">
            <a:xfrm>
              <a:off x="1375" y="2629"/>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77" name="Freeform 47"/>
            <p:cNvSpPr>
              <a:spLocks noEditPoints="1"/>
            </p:cNvSpPr>
            <p:nvPr/>
          </p:nvSpPr>
          <p:spPr bwMode="auto">
            <a:xfrm>
              <a:off x="1375" y="3033"/>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78" name="Freeform 48"/>
            <p:cNvSpPr>
              <a:spLocks noEditPoints="1"/>
            </p:cNvSpPr>
            <p:nvPr/>
          </p:nvSpPr>
          <p:spPr bwMode="auto">
            <a:xfrm>
              <a:off x="1375" y="3438"/>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79" name="Freeform 49"/>
            <p:cNvSpPr>
              <a:spLocks noEditPoints="1"/>
            </p:cNvSpPr>
            <p:nvPr/>
          </p:nvSpPr>
          <p:spPr bwMode="auto">
            <a:xfrm>
              <a:off x="1375" y="3842"/>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80" name="Rectangle 50"/>
            <p:cNvSpPr>
              <a:spLocks noChangeArrowheads="1"/>
            </p:cNvSpPr>
            <p:nvPr/>
          </p:nvSpPr>
          <p:spPr bwMode="auto">
            <a:xfrm>
              <a:off x="1375" y="4246"/>
              <a:ext cx="21" cy="5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181" name="Rectangle 51"/>
            <p:cNvSpPr>
              <a:spLocks noChangeArrowheads="1"/>
            </p:cNvSpPr>
            <p:nvPr/>
          </p:nvSpPr>
          <p:spPr bwMode="auto">
            <a:xfrm>
              <a:off x="1820" y="0"/>
              <a:ext cx="21" cy="10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182" name="Freeform 52"/>
            <p:cNvSpPr>
              <a:spLocks noEditPoints="1"/>
            </p:cNvSpPr>
            <p:nvPr/>
          </p:nvSpPr>
          <p:spPr bwMode="auto">
            <a:xfrm>
              <a:off x="1820" y="202"/>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83" name="Freeform 53"/>
            <p:cNvSpPr>
              <a:spLocks noEditPoints="1"/>
            </p:cNvSpPr>
            <p:nvPr/>
          </p:nvSpPr>
          <p:spPr bwMode="auto">
            <a:xfrm>
              <a:off x="1820" y="607"/>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84" name="Freeform 54"/>
            <p:cNvSpPr>
              <a:spLocks noEditPoints="1"/>
            </p:cNvSpPr>
            <p:nvPr/>
          </p:nvSpPr>
          <p:spPr bwMode="auto">
            <a:xfrm>
              <a:off x="1820" y="1011"/>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85" name="Freeform 55"/>
            <p:cNvSpPr>
              <a:spLocks noEditPoints="1"/>
            </p:cNvSpPr>
            <p:nvPr/>
          </p:nvSpPr>
          <p:spPr bwMode="auto">
            <a:xfrm>
              <a:off x="1820" y="1415"/>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86" name="Freeform 56"/>
            <p:cNvSpPr>
              <a:spLocks noEditPoints="1"/>
            </p:cNvSpPr>
            <p:nvPr/>
          </p:nvSpPr>
          <p:spPr bwMode="auto">
            <a:xfrm>
              <a:off x="1820" y="1820"/>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87" name="Freeform 57"/>
            <p:cNvSpPr>
              <a:spLocks noEditPoints="1"/>
            </p:cNvSpPr>
            <p:nvPr/>
          </p:nvSpPr>
          <p:spPr bwMode="auto">
            <a:xfrm>
              <a:off x="1820" y="2224"/>
              <a:ext cx="21"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88" name="Freeform 58"/>
            <p:cNvSpPr>
              <a:spLocks noEditPoints="1"/>
            </p:cNvSpPr>
            <p:nvPr/>
          </p:nvSpPr>
          <p:spPr bwMode="auto">
            <a:xfrm>
              <a:off x="1820" y="2629"/>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89" name="Freeform 59"/>
            <p:cNvSpPr>
              <a:spLocks noEditPoints="1"/>
            </p:cNvSpPr>
            <p:nvPr/>
          </p:nvSpPr>
          <p:spPr bwMode="auto">
            <a:xfrm>
              <a:off x="1820" y="3033"/>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90" name="Freeform 60"/>
            <p:cNvSpPr>
              <a:spLocks noEditPoints="1"/>
            </p:cNvSpPr>
            <p:nvPr/>
          </p:nvSpPr>
          <p:spPr bwMode="auto">
            <a:xfrm>
              <a:off x="1820" y="3438"/>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91" name="Freeform 61"/>
            <p:cNvSpPr>
              <a:spLocks noEditPoints="1"/>
            </p:cNvSpPr>
            <p:nvPr/>
          </p:nvSpPr>
          <p:spPr bwMode="auto">
            <a:xfrm>
              <a:off x="1820" y="3842"/>
              <a:ext cx="21"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92" name="Rectangle 62"/>
            <p:cNvSpPr>
              <a:spLocks noChangeArrowheads="1"/>
            </p:cNvSpPr>
            <p:nvPr/>
          </p:nvSpPr>
          <p:spPr bwMode="auto">
            <a:xfrm>
              <a:off x="1820" y="4246"/>
              <a:ext cx="21" cy="5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193" name="Rectangle 63"/>
            <p:cNvSpPr>
              <a:spLocks noChangeArrowheads="1"/>
            </p:cNvSpPr>
            <p:nvPr/>
          </p:nvSpPr>
          <p:spPr bwMode="auto">
            <a:xfrm>
              <a:off x="2271" y="0"/>
              <a:ext cx="20" cy="10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194" name="Freeform 64"/>
            <p:cNvSpPr>
              <a:spLocks noEditPoints="1"/>
            </p:cNvSpPr>
            <p:nvPr/>
          </p:nvSpPr>
          <p:spPr bwMode="auto">
            <a:xfrm>
              <a:off x="2271" y="202"/>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95" name="Freeform 65"/>
            <p:cNvSpPr>
              <a:spLocks noEditPoints="1"/>
            </p:cNvSpPr>
            <p:nvPr/>
          </p:nvSpPr>
          <p:spPr bwMode="auto">
            <a:xfrm>
              <a:off x="2271" y="607"/>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96" name="Freeform 66"/>
            <p:cNvSpPr>
              <a:spLocks noEditPoints="1"/>
            </p:cNvSpPr>
            <p:nvPr/>
          </p:nvSpPr>
          <p:spPr bwMode="auto">
            <a:xfrm>
              <a:off x="2271" y="1011"/>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97" name="Freeform 67"/>
            <p:cNvSpPr>
              <a:spLocks noEditPoints="1"/>
            </p:cNvSpPr>
            <p:nvPr/>
          </p:nvSpPr>
          <p:spPr bwMode="auto">
            <a:xfrm>
              <a:off x="2271" y="1415"/>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98" name="Freeform 68"/>
            <p:cNvSpPr>
              <a:spLocks noEditPoints="1"/>
            </p:cNvSpPr>
            <p:nvPr/>
          </p:nvSpPr>
          <p:spPr bwMode="auto">
            <a:xfrm>
              <a:off x="2271" y="1820"/>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99" name="Freeform 69"/>
            <p:cNvSpPr>
              <a:spLocks noEditPoints="1"/>
            </p:cNvSpPr>
            <p:nvPr/>
          </p:nvSpPr>
          <p:spPr bwMode="auto">
            <a:xfrm>
              <a:off x="2271" y="2224"/>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00" name="Freeform 70"/>
            <p:cNvSpPr>
              <a:spLocks noEditPoints="1"/>
            </p:cNvSpPr>
            <p:nvPr/>
          </p:nvSpPr>
          <p:spPr bwMode="auto">
            <a:xfrm>
              <a:off x="2271" y="2629"/>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01" name="Freeform 71"/>
            <p:cNvSpPr>
              <a:spLocks noEditPoints="1"/>
            </p:cNvSpPr>
            <p:nvPr/>
          </p:nvSpPr>
          <p:spPr bwMode="auto">
            <a:xfrm>
              <a:off x="2271" y="3033"/>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02" name="Freeform 72"/>
            <p:cNvSpPr>
              <a:spLocks noEditPoints="1"/>
            </p:cNvSpPr>
            <p:nvPr/>
          </p:nvSpPr>
          <p:spPr bwMode="auto">
            <a:xfrm>
              <a:off x="2271" y="3438"/>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03" name="Freeform 73"/>
            <p:cNvSpPr>
              <a:spLocks noEditPoints="1"/>
            </p:cNvSpPr>
            <p:nvPr/>
          </p:nvSpPr>
          <p:spPr bwMode="auto">
            <a:xfrm>
              <a:off x="2271" y="3842"/>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04" name="Rectangle 74"/>
            <p:cNvSpPr>
              <a:spLocks noChangeArrowheads="1"/>
            </p:cNvSpPr>
            <p:nvPr/>
          </p:nvSpPr>
          <p:spPr bwMode="auto">
            <a:xfrm>
              <a:off x="2271" y="4246"/>
              <a:ext cx="20" cy="5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205" name="Rectangle 75"/>
            <p:cNvSpPr>
              <a:spLocks noChangeArrowheads="1"/>
            </p:cNvSpPr>
            <p:nvPr/>
          </p:nvSpPr>
          <p:spPr bwMode="auto">
            <a:xfrm>
              <a:off x="2716" y="0"/>
              <a:ext cx="20" cy="10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206" name="Freeform 76"/>
            <p:cNvSpPr>
              <a:spLocks noEditPoints="1"/>
            </p:cNvSpPr>
            <p:nvPr/>
          </p:nvSpPr>
          <p:spPr bwMode="auto">
            <a:xfrm>
              <a:off x="2716" y="202"/>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07" name="Freeform 77"/>
            <p:cNvSpPr>
              <a:spLocks noEditPoints="1"/>
            </p:cNvSpPr>
            <p:nvPr/>
          </p:nvSpPr>
          <p:spPr bwMode="auto">
            <a:xfrm>
              <a:off x="2716" y="607"/>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08" name="Freeform 78"/>
            <p:cNvSpPr>
              <a:spLocks noEditPoints="1"/>
            </p:cNvSpPr>
            <p:nvPr/>
          </p:nvSpPr>
          <p:spPr bwMode="auto">
            <a:xfrm>
              <a:off x="2716" y="1011"/>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09" name="Freeform 79"/>
            <p:cNvSpPr>
              <a:spLocks noEditPoints="1"/>
            </p:cNvSpPr>
            <p:nvPr/>
          </p:nvSpPr>
          <p:spPr bwMode="auto">
            <a:xfrm>
              <a:off x="2716" y="1415"/>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10" name="Freeform 80"/>
            <p:cNvSpPr>
              <a:spLocks noEditPoints="1"/>
            </p:cNvSpPr>
            <p:nvPr/>
          </p:nvSpPr>
          <p:spPr bwMode="auto">
            <a:xfrm>
              <a:off x="2716" y="1820"/>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11" name="Freeform 81"/>
            <p:cNvSpPr>
              <a:spLocks noEditPoints="1"/>
            </p:cNvSpPr>
            <p:nvPr/>
          </p:nvSpPr>
          <p:spPr bwMode="auto">
            <a:xfrm>
              <a:off x="2716" y="2224"/>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12" name="Freeform 82"/>
            <p:cNvSpPr>
              <a:spLocks noEditPoints="1"/>
            </p:cNvSpPr>
            <p:nvPr/>
          </p:nvSpPr>
          <p:spPr bwMode="auto">
            <a:xfrm>
              <a:off x="2716" y="2629"/>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13" name="Freeform 83"/>
            <p:cNvSpPr>
              <a:spLocks noEditPoints="1"/>
            </p:cNvSpPr>
            <p:nvPr/>
          </p:nvSpPr>
          <p:spPr bwMode="auto">
            <a:xfrm>
              <a:off x="2716" y="3033"/>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14" name="Freeform 84"/>
            <p:cNvSpPr>
              <a:spLocks noEditPoints="1"/>
            </p:cNvSpPr>
            <p:nvPr/>
          </p:nvSpPr>
          <p:spPr bwMode="auto">
            <a:xfrm>
              <a:off x="2716" y="3438"/>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15" name="Freeform 85"/>
            <p:cNvSpPr>
              <a:spLocks noEditPoints="1"/>
            </p:cNvSpPr>
            <p:nvPr/>
          </p:nvSpPr>
          <p:spPr bwMode="auto">
            <a:xfrm>
              <a:off x="2716" y="3842"/>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16" name="Rectangle 86"/>
            <p:cNvSpPr>
              <a:spLocks noChangeArrowheads="1"/>
            </p:cNvSpPr>
            <p:nvPr/>
          </p:nvSpPr>
          <p:spPr bwMode="auto">
            <a:xfrm>
              <a:off x="2716" y="4246"/>
              <a:ext cx="20" cy="5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217" name="Rectangle 87"/>
            <p:cNvSpPr>
              <a:spLocks noChangeArrowheads="1"/>
            </p:cNvSpPr>
            <p:nvPr/>
          </p:nvSpPr>
          <p:spPr bwMode="auto">
            <a:xfrm>
              <a:off x="3161" y="0"/>
              <a:ext cx="20" cy="10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218" name="Freeform 88"/>
            <p:cNvSpPr>
              <a:spLocks noEditPoints="1"/>
            </p:cNvSpPr>
            <p:nvPr/>
          </p:nvSpPr>
          <p:spPr bwMode="auto">
            <a:xfrm>
              <a:off x="3161" y="202"/>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19" name="Freeform 89"/>
            <p:cNvSpPr>
              <a:spLocks noEditPoints="1"/>
            </p:cNvSpPr>
            <p:nvPr/>
          </p:nvSpPr>
          <p:spPr bwMode="auto">
            <a:xfrm>
              <a:off x="3161" y="607"/>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20" name="Freeform 90"/>
            <p:cNvSpPr>
              <a:spLocks noEditPoints="1"/>
            </p:cNvSpPr>
            <p:nvPr/>
          </p:nvSpPr>
          <p:spPr bwMode="auto">
            <a:xfrm>
              <a:off x="3161" y="1011"/>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21" name="Freeform 91"/>
            <p:cNvSpPr>
              <a:spLocks noEditPoints="1"/>
            </p:cNvSpPr>
            <p:nvPr/>
          </p:nvSpPr>
          <p:spPr bwMode="auto">
            <a:xfrm>
              <a:off x="3161" y="1415"/>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22" name="Freeform 92"/>
            <p:cNvSpPr>
              <a:spLocks noEditPoints="1"/>
            </p:cNvSpPr>
            <p:nvPr/>
          </p:nvSpPr>
          <p:spPr bwMode="auto">
            <a:xfrm>
              <a:off x="3161" y="1820"/>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23" name="Freeform 93"/>
            <p:cNvSpPr>
              <a:spLocks noEditPoints="1"/>
            </p:cNvSpPr>
            <p:nvPr/>
          </p:nvSpPr>
          <p:spPr bwMode="auto">
            <a:xfrm>
              <a:off x="3161" y="2224"/>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24" name="Freeform 94"/>
            <p:cNvSpPr>
              <a:spLocks noEditPoints="1"/>
            </p:cNvSpPr>
            <p:nvPr/>
          </p:nvSpPr>
          <p:spPr bwMode="auto">
            <a:xfrm>
              <a:off x="3161" y="2629"/>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25" name="Freeform 95"/>
            <p:cNvSpPr>
              <a:spLocks noEditPoints="1"/>
            </p:cNvSpPr>
            <p:nvPr/>
          </p:nvSpPr>
          <p:spPr bwMode="auto">
            <a:xfrm>
              <a:off x="3161" y="3033"/>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26" name="Freeform 96"/>
            <p:cNvSpPr>
              <a:spLocks noEditPoints="1"/>
            </p:cNvSpPr>
            <p:nvPr/>
          </p:nvSpPr>
          <p:spPr bwMode="auto">
            <a:xfrm>
              <a:off x="3161" y="3438"/>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27" name="Freeform 97"/>
            <p:cNvSpPr>
              <a:spLocks noEditPoints="1"/>
            </p:cNvSpPr>
            <p:nvPr/>
          </p:nvSpPr>
          <p:spPr bwMode="auto">
            <a:xfrm>
              <a:off x="3161" y="3842"/>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28" name="Rectangle 98"/>
            <p:cNvSpPr>
              <a:spLocks noChangeArrowheads="1"/>
            </p:cNvSpPr>
            <p:nvPr/>
          </p:nvSpPr>
          <p:spPr bwMode="auto">
            <a:xfrm>
              <a:off x="3161" y="4246"/>
              <a:ext cx="20" cy="5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229" name="Rectangle 99"/>
            <p:cNvSpPr>
              <a:spLocks noChangeArrowheads="1"/>
            </p:cNvSpPr>
            <p:nvPr/>
          </p:nvSpPr>
          <p:spPr bwMode="auto">
            <a:xfrm>
              <a:off x="3611" y="0"/>
              <a:ext cx="20" cy="10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230" name="Freeform 100"/>
            <p:cNvSpPr>
              <a:spLocks noEditPoints="1"/>
            </p:cNvSpPr>
            <p:nvPr/>
          </p:nvSpPr>
          <p:spPr bwMode="auto">
            <a:xfrm>
              <a:off x="3611" y="202"/>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31" name="Freeform 101"/>
            <p:cNvSpPr>
              <a:spLocks noEditPoints="1"/>
            </p:cNvSpPr>
            <p:nvPr/>
          </p:nvSpPr>
          <p:spPr bwMode="auto">
            <a:xfrm>
              <a:off x="3611" y="607"/>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32" name="Freeform 102"/>
            <p:cNvSpPr>
              <a:spLocks noEditPoints="1"/>
            </p:cNvSpPr>
            <p:nvPr/>
          </p:nvSpPr>
          <p:spPr bwMode="auto">
            <a:xfrm>
              <a:off x="3611" y="1011"/>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33" name="Freeform 103"/>
            <p:cNvSpPr>
              <a:spLocks noEditPoints="1"/>
            </p:cNvSpPr>
            <p:nvPr/>
          </p:nvSpPr>
          <p:spPr bwMode="auto">
            <a:xfrm>
              <a:off x="3611" y="1415"/>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34" name="Freeform 104"/>
            <p:cNvSpPr>
              <a:spLocks noEditPoints="1"/>
            </p:cNvSpPr>
            <p:nvPr/>
          </p:nvSpPr>
          <p:spPr bwMode="auto">
            <a:xfrm>
              <a:off x="3611" y="1820"/>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35" name="Freeform 105"/>
            <p:cNvSpPr>
              <a:spLocks noEditPoints="1"/>
            </p:cNvSpPr>
            <p:nvPr/>
          </p:nvSpPr>
          <p:spPr bwMode="auto">
            <a:xfrm>
              <a:off x="3611" y="2224"/>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36" name="Freeform 106"/>
            <p:cNvSpPr>
              <a:spLocks noEditPoints="1"/>
            </p:cNvSpPr>
            <p:nvPr/>
          </p:nvSpPr>
          <p:spPr bwMode="auto">
            <a:xfrm>
              <a:off x="3611" y="2629"/>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37" name="Freeform 107"/>
            <p:cNvSpPr>
              <a:spLocks noEditPoints="1"/>
            </p:cNvSpPr>
            <p:nvPr/>
          </p:nvSpPr>
          <p:spPr bwMode="auto">
            <a:xfrm>
              <a:off x="3611" y="3033"/>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38" name="Freeform 108"/>
            <p:cNvSpPr>
              <a:spLocks noEditPoints="1"/>
            </p:cNvSpPr>
            <p:nvPr/>
          </p:nvSpPr>
          <p:spPr bwMode="auto">
            <a:xfrm>
              <a:off x="3611" y="3438"/>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39" name="Freeform 109"/>
            <p:cNvSpPr>
              <a:spLocks noEditPoints="1"/>
            </p:cNvSpPr>
            <p:nvPr/>
          </p:nvSpPr>
          <p:spPr bwMode="auto">
            <a:xfrm>
              <a:off x="3611" y="3842"/>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40" name="Rectangle 110"/>
            <p:cNvSpPr>
              <a:spLocks noChangeArrowheads="1"/>
            </p:cNvSpPr>
            <p:nvPr/>
          </p:nvSpPr>
          <p:spPr bwMode="auto">
            <a:xfrm>
              <a:off x="3611" y="4246"/>
              <a:ext cx="20" cy="5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241" name="Rectangle 111"/>
            <p:cNvSpPr>
              <a:spLocks noChangeArrowheads="1"/>
            </p:cNvSpPr>
            <p:nvPr/>
          </p:nvSpPr>
          <p:spPr bwMode="auto">
            <a:xfrm>
              <a:off x="4056" y="0"/>
              <a:ext cx="20" cy="10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242" name="Freeform 112"/>
            <p:cNvSpPr>
              <a:spLocks noEditPoints="1"/>
            </p:cNvSpPr>
            <p:nvPr/>
          </p:nvSpPr>
          <p:spPr bwMode="auto">
            <a:xfrm>
              <a:off x="4056" y="202"/>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43" name="Freeform 113"/>
            <p:cNvSpPr>
              <a:spLocks noEditPoints="1"/>
            </p:cNvSpPr>
            <p:nvPr/>
          </p:nvSpPr>
          <p:spPr bwMode="auto">
            <a:xfrm>
              <a:off x="4056" y="607"/>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44" name="Freeform 114"/>
            <p:cNvSpPr>
              <a:spLocks noEditPoints="1"/>
            </p:cNvSpPr>
            <p:nvPr/>
          </p:nvSpPr>
          <p:spPr bwMode="auto">
            <a:xfrm>
              <a:off x="4056" y="1011"/>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45" name="Freeform 115"/>
            <p:cNvSpPr>
              <a:spLocks noEditPoints="1"/>
            </p:cNvSpPr>
            <p:nvPr/>
          </p:nvSpPr>
          <p:spPr bwMode="auto">
            <a:xfrm>
              <a:off x="4056" y="1415"/>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46" name="Freeform 116"/>
            <p:cNvSpPr>
              <a:spLocks noEditPoints="1"/>
            </p:cNvSpPr>
            <p:nvPr/>
          </p:nvSpPr>
          <p:spPr bwMode="auto">
            <a:xfrm>
              <a:off x="4056" y="1820"/>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47" name="Freeform 117"/>
            <p:cNvSpPr>
              <a:spLocks noEditPoints="1"/>
            </p:cNvSpPr>
            <p:nvPr/>
          </p:nvSpPr>
          <p:spPr bwMode="auto">
            <a:xfrm>
              <a:off x="4056" y="2224"/>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48" name="Freeform 118"/>
            <p:cNvSpPr>
              <a:spLocks noEditPoints="1"/>
            </p:cNvSpPr>
            <p:nvPr/>
          </p:nvSpPr>
          <p:spPr bwMode="auto">
            <a:xfrm>
              <a:off x="4056" y="2629"/>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49" name="Freeform 119"/>
            <p:cNvSpPr>
              <a:spLocks noEditPoints="1"/>
            </p:cNvSpPr>
            <p:nvPr/>
          </p:nvSpPr>
          <p:spPr bwMode="auto">
            <a:xfrm>
              <a:off x="4056" y="3033"/>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50" name="Freeform 120"/>
            <p:cNvSpPr>
              <a:spLocks noEditPoints="1"/>
            </p:cNvSpPr>
            <p:nvPr/>
          </p:nvSpPr>
          <p:spPr bwMode="auto">
            <a:xfrm>
              <a:off x="4056" y="3438"/>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51" name="Freeform 121"/>
            <p:cNvSpPr>
              <a:spLocks noEditPoints="1"/>
            </p:cNvSpPr>
            <p:nvPr/>
          </p:nvSpPr>
          <p:spPr bwMode="auto">
            <a:xfrm>
              <a:off x="4056" y="3842"/>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52" name="Rectangle 122"/>
            <p:cNvSpPr>
              <a:spLocks noChangeArrowheads="1"/>
            </p:cNvSpPr>
            <p:nvPr/>
          </p:nvSpPr>
          <p:spPr bwMode="auto">
            <a:xfrm>
              <a:off x="4056" y="4246"/>
              <a:ext cx="20" cy="5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253" name="Rectangle 123"/>
            <p:cNvSpPr>
              <a:spLocks noChangeArrowheads="1"/>
            </p:cNvSpPr>
            <p:nvPr/>
          </p:nvSpPr>
          <p:spPr bwMode="auto">
            <a:xfrm>
              <a:off x="4501" y="0"/>
              <a:ext cx="20" cy="10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254" name="Freeform 124"/>
            <p:cNvSpPr>
              <a:spLocks noEditPoints="1"/>
            </p:cNvSpPr>
            <p:nvPr/>
          </p:nvSpPr>
          <p:spPr bwMode="auto">
            <a:xfrm>
              <a:off x="4501" y="202"/>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55" name="Freeform 125"/>
            <p:cNvSpPr>
              <a:spLocks noEditPoints="1"/>
            </p:cNvSpPr>
            <p:nvPr/>
          </p:nvSpPr>
          <p:spPr bwMode="auto">
            <a:xfrm>
              <a:off x="4501" y="607"/>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56" name="Freeform 126"/>
            <p:cNvSpPr>
              <a:spLocks noEditPoints="1"/>
            </p:cNvSpPr>
            <p:nvPr/>
          </p:nvSpPr>
          <p:spPr bwMode="auto">
            <a:xfrm>
              <a:off x="4501" y="1011"/>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57" name="Freeform 127"/>
            <p:cNvSpPr>
              <a:spLocks noEditPoints="1"/>
            </p:cNvSpPr>
            <p:nvPr/>
          </p:nvSpPr>
          <p:spPr bwMode="auto">
            <a:xfrm>
              <a:off x="4501" y="1415"/>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58" name="Freeform 128"/>
            <p:cNvSpPr>
              <a:spLocks noEditPoints="1"/>
            </p:cNvSpPr>
            <p:nvPr/>
          </p:nvSpPr>
          <p:spPr bwMode="auto">
            <a:xfrm>
              <a:off x="4501" y="1820"/>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59" name="Freeform 129"/>
            <p:cNvSpPr>
              <a:spLocks noEditPoints="1"/>
            </p:cNvSpPr>
            <p:nvPr/>
          </p:nvSpPr>
          <p:spPr bwMode="auto">
            <a:xfrm>
              <a:off x="4501" y="2224"/>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60" name="Freeform 130"/>
            <p:cNvSpPr>
              <a:spLocks noEditPoints="1"/>
            </p:cNvSpPr>
            <p:nvPr/>
          </p:nvSpPr>
          <p:spPr bwMode="auto">
            <a:xfrm>
              <a:off x="4501" y="2629"/>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61" name="Freeform 131"/>
            <p:cNvSpPr>
              <a:spLocks noEditPoints="1"/>
            </p:cNvSpPr>
            <p:nvPr/>
          </p:nvSpPr>
          <p:spPr bwMode="auto">
            <a:xfrm>
              <a:off x="4501" y="3033"/>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62" name="Freeform 132"/>
            <p:cNvSpPr>
              <a:spLocks noEditPoints="1"/>
            </p:cNvSpPr>
            <p:nvPr/>
          </p:nvSpPr>
          <p:spPr bwMode="auto">
            <a:xfrm>
              <a:off x="4501" y="3438"/>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63" name="Freeform 133"/>
            <p:cNvSpPr>
              <a:spLocks noEditPoints="1"/>
            </p:cNvSpPr>
            <p:nvPr/>
          </p:nvSpPr>
          <p:spPr bwMode="auto">
            <a:xfrm>
              <a:off x="4501" y="3842"/>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64" name="Rectangle 134"/>
            <p:cNvSpPr>
              <a:spLocks noChangeArrowheads="1"/>
            </p:cNvSpPr>
            <p:nvPr/>
          </p:nvSpPr>
          <p:spPr bwMode="auto">
            <a:xfrm>
              <a:off x="4501" y="4246"/>
              <a:ext cx="20" cy="5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265" name="Rectangle 135"/>
            <p:cNvSpPr>
              <a:spLocks noChangeArrowheads="1"/>
            </p:cNvSpPr>
            <p:nvPr/>
          </p:nvSpPr>
          <p:spPr bwMode="auto">
            <a:xfrm>
              <a:off x="4951" y="0"/>
              <a:ext cx="20" cy="10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266" name="Freeform 136"/>
            <p:cNvSpPr>
              <a:spLocks noEditPoints="1"/>
            </p:cNvSpPr>
            <p:nvPr/>
          </p:nvSpPr>
          <p:spPr bwMode="auto">
            <a:xfrm>
              <a:off x="4951" y="202"/>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67" name="Freeform 137"/>
            <p:cNvSpPr>
              <a:spLocks noEditPoints="1"/>
            </p:cNvSpPr>
            <p:nvPr/>
          </p:nvSpPr>
          <p:spPr bwMode="auto">
            <a:xfrm>
              <a:off x="4951" y="607"/>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68" name="Freeform 138"/>
            <p:cNvSpPr>
              <a:spLocks noEditPoints="1"/>
            </p:cNvSpPr>
            <p:nvPr/>
          </p:nvSpPr>
          <p:spPr bwMode="auto">
            <a:xfrm>
              <a:off x="4951" y="1011"/>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69" name="Freeform 139"/>
            <p:cNvSpPr>
              <a:spLocks noEditPoints="1"/>
            </p:cNvSpPr>
            <p:nvPr/>
          </p:nvSpPr>
          <p:spPr bwMode="auto">
            <a:xfrm>
              <a:off x="4951" y="1415"/>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70" name="Freeform 140"/>
            <p:cNvSpPr>
              <a:spLocks noEditPoints="1"/>
            </p:cNvSpPr>
            <p:nvPr/>
          </p:nvSpPr>
          <p:spPr bwMode="auto">
            <a:xfrm>
              <a:off x="4951" y="1820"/>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71" name="Freeform 141"/>
            <p:cNvSpPr>
              <a:spLocks noEditPoints="1"/>
            </p:cNvSpPr>
            <p:nvPr/>
          </p:nvSpPr>
          <p:spPr bwMode="auto">
            <a:xfrm>
              <a:off x="4951" y="2224"/>
              <a:ext cx="20" cy="304"/>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72" name="Freeform 142"/>
            <p:cNvSpPr>
              <a:spLocks noEditPoints="1"/>
            </p:cNvSpPr>
            <p:nvPr/>
          </p:nvSpPr>
          <p:spPr bwMode="auto">
            <a:xfrm>
              <a:off x="4951" y="2629"/>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73" name="Freeform 143"/>
            <p:cNvSpPr>
              <a:spLocks noEditPoints="1"/>
            </p:cNvSpPr>
            <p:nvPr/>
          </p:nvSpPr>
          <p:spPr bwMode="auto">
            <a:xfrm>
              <a:off x="4951" y="3033"/>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74" name="Freeform 144"/>
            <p:cNvSpPr>
              <a:spLocks noEditPoints="1"/>
            </p:cNvSpPr>
            <p:nvPr/>
          </p:nvSpPr>
          <p:spPr bwMode="auto">
            <a:xfrm>
              <a:off x="4951" y="3438"/>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75" name="Freeform 145"/>
            <p:cNvSpPr>
              <a:spLocks noEditPoints="1"/>
            </p:cNvSpPr>
            <p:nvPr/>
          </p:nvSpPr>
          <p:spPr bwMode="auto">
            <a:xfrm>
              <a:off x="4951" y="3842"/>
              <a:ext cx="20" cy="303"/>
            </a:xfrm>
            <a:custGeom>
              <a:gdLst>
                <a:gd name="T0" fmla="*/ 0 w 4"/>
                <a:gd name="T1" fmla="*/ 0 h 60"/>
                <a:gd name="T2" fmla="*/ 0 w 4"/>
                <a:gd name="T3" fmla="*/ 20 h 60"/>
                <a:gd name="T4" fmla="*/ 4 w 4"/>
                <a:gd name="T5" fmla="*/ 20 h 60"/>
                <a:gd name="T6" fmla="*/ 4 w 4"/>
                <a:gd name="T7" fmla="*/ 0 h 60"/>
                <a:gd name="T8" fmla="*/ 0 w 4"/>
                <a:gd name="T9" fmla="*/ 0 h 60"/>
                <a:gd name="T10" fmla="*/ 0 w 4"/>
                <a:gd name="T11" fmla="*/ 40 h 60"/>
                <a:gd name="T12" fmla="*/ 0 w 4"/>
                <a:gd name="T13" fmla="*/ 60 h 60"/>
                <a:gd name="T14" fmla="*/ 4 w 4"/>
                <a:gd name="T15" fmla="*/ 60 h 60"/>
                <a:gd name="T16" fmla="*/ 4 w 4"/>
                <a:gd name="T17" fmla="*/ 40 h 60"/>
                <a:gd name="T18" fmla="*/ 0 w 4"/>
                <a:gd name="T19" fmla="*/ 4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 h="60">
                  <a:moveTo>
                    <a:pt x="0" y="0"/>
                  </a:moveTo>
                  <a:lnTo>
                    <a:pt x="0" y="20"/>
                  </a:lnTo>
                  <a:lnTo>
                    <a:pt x="4" y="20"/>
                  </a:lnTo>
                  <a:lnTo>
                    <a:pt x="4" y="0"/>
                  </a:lnTo>
                  <a:lnTo>
                    <a:pt x="0" y="0"/>
                  </a:lnTo>
                  <a:close/>
                  <a:moveTo>
                    <a:pt x="0" y="40"/>
                  </a:moveTo>
                  <a:lnTo>
                    <a:pt x="0" y="60"/>
                  </a:lnTo>
                  <a:lnTo>
                    <a:pt x="4" y="60"/>
                  </a:lnTo>
                  <a:lnTo>
                    <a:pt x="4" y="40"/>
                  </a:lnTo>
                  <a:lnTo>
                    <a:pt x="0" y="40"/>
                  </a:ln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276" name="Rectangle 146"/>
            <p:cNvSpPr>
              <a:spLocks noChangeArrowheads="1"/>
            </p:cNvSpPr>
            <p:nvPr/>
          </p:nvSpPr>
          <p:spPr bwMode="auto">
            <a:xfrm>
              <a:off x="4951" y="4246"/>
              <a:ext cx="20" cy="51"/>
            </a:xfrm>
            <a:prstGeom prst="rect">
              <a:avLst/>
            </a:prstGeom>
            <a:solidFill>
              <a:schemeClr val="bg2">
                <a:alpha val="59999"/>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en-US">
                <a:effectLst>
                  <a:outerShdw blurRad="38100" dist="38100" dir="2700000" algn="tl">
                    <a:srgbClr val="FFFFFF"/>
                  </a:outerShdw>
                </a:effectLst>
              </a:endParaRPr>
            </a:p>
          </p:txBody>
        </p:sp>
        <p:sp>
          <p:nvSpPr>
            <p:cNvPr id="1277" name="Freeform 147"/>
            <p:cNvSpPr/>
            <p:nvPr/>
          </p:nvSpPr>
          <p:spPr bwMode="auto">
            <a:xfrm>
              <a:off x="0" y="3281"/>
              <a:ext cx="20" cy="10"/>
            </a:xfrm>
            <a:custGeom>
              <a:gdLst>
                <a:gd name="T0" fmla="*/ 0 w 4"/>
                <a:gd name="T1" fmla="*/ 1 h 2"/>
                <a:gd name="T2" fmla="*/ 0 w 4"/>
                <a:gd name="T3" fmla="*/ 1 h 2"/>
              </a:gdLst>
              <a:cxnLst>
                <a:cxn ang="0">
                  <a:pos x="T0" y="T1"/>
                </a:cxn>
                <a:cxn ang="0">
                  <a:pos x="T2" y="T3"/>
                </a:cxn>
              </a:cxnLst>
              <a:rect l="0" t="0" r="r" b="b"/>
              <a:pathLst>
                <a:path w="4" h="2">
                  <a:moveTo>
                    <a:pt x="0" y="1"/>
                  </a:moveTo>
                  <a:cubicBezTo>
                    <a:pt x="1" y="2"/>
                    <a:pt x="4" y="0"/>
                    <a:pt x="0" y="1"/>
                  </a:cubicBezTo>
                  <a:close/>
                </a:path>
              </a:pathLst>
            </a:custGeom>
            <a:solidFill>
              <a:schemeClr val="bg2">
                <a:alpha val="59999"/>
              </a:schemeClr>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grpSp>
      <p:grpSp>
        <p:nvGrpSpPr>
          <p:cNvPr id="1027" name="Group 148"/>
          <p:cNvGrpSpPr/>
          <p:nvPr/>
        </p:nvGrpSpPr>
        <p:grpSpPr>
          <a:xfrm>
            <a:off x="1066800" y="3444875"/>
            <a:ext cx="533400" cy="492125"/>
            <a:chExt cx="1062" cy="981"/>
          </a:xfrm>
        </p:grpSpPr>
        <p:sp>
          <p:nvSpPr>
            <p:cNvPr id="1120" name="Freeform 149"/>
            <p:cNvSpPr/>
            <p:nvPr/>
          </p:nvSpPr>
          <p:spPr bwMode="auto">
            <a:xfrm>
              <a:off x="25" y="0"/>
              <a:ext cx="207" cy="81"/>
            </a:xfrm>
            <a:custGeom>
              <a:gdLst>
                <a:gd name="T0" fmla="*/ 30 w 41"/>
                <a:gd name="T1" fmla="*/ 12 h 16"/>
                <a:gd name="T2" fmla="*/ 37 w 41"/>
                <a:gd name="T3" fmla="*/ 10 h 16"/>
                <a:gd name="T4" fmla="*/ 38 w 41"/>
                <a:gd name="T5" fmla="*/ 9 h 16"/>
                <a:gd name="T6" fmla="*/ 31 w 41"/>
                <a:gd name="T7" fmla="*/ 1 h 16"/>
                <a:gd name="T8" fmla="*/ 8 w 41"/>
                <a:gd name="T9" fmla="*/ 11 h 16"/>
                <a:gd name="T10" fmla="*/ 30 w 41"/>
                <a:gd name="T11" fmla="*/ 12 h 16"/>
              </a:gdLst>
              <a:cxnLst>
                <a:cxn ang="0">
                  <a:pos x="T0" y="T1"/>
                </a:cxn>
                <a:cxn ang="0">
                  <a:pos x="T2" y="T3"/>
                </a:cxn>
                <a:cxn ang="0">
                  <a:pos x="T4" y="T5"/>
                </a:cxn>
                <a:cxn ang="0">
                  <a:pos x="T6" y="T7"/>
                </a:cxn>
                <a:cxn ang="0">
                  <a:pos x="T8" y="T9"/>
                </a:cxn>
                <a:cxn ang="0">
                  <a:pos x="T10" y="T11"/>
                </a:cxn>
              </a:cxnLst>
              <a:rect l="0" t="0"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21" name="Freeform 150"/>
            <p:cNvSpPr>
              <a:spLocks noEditPoints="1"/>
            </p:cNvSpPr>
            <p:nvPr/>
          </p:nvSpPr>
          <p:spPr bwMode="auto">
            <a:xfrm>
              <a:off x="0" y="5"/>
              <a:ext cx="1062" cy="976"/>
            </a:xfrm>
            <a:custGeom>
              <a:gdLst>
                <a:gd name="T0" fmla="*/ 163 w 210"/>
                <a:gd name="T1" fmla="*/ 155 h 193"/>
                <a:gd name="T2" fmla="*/ 152 w 210"/>
                <a:gd name="T3" fmla="*/ 125 h 193"/>
                <a:gd name="T4" fmla="*/ 142 w 210"/>
                <a:gd name="T5" fmla="*/ 99 h 193"/>
                <a:gd name="T6" fmla="*/ 165 w 210"/>
                <a:gd name="T7" fmla="*/ 93 h 193"/>
                <a:gd name="T8" fmla="*/ 146 w 210"/>
                <a:gd name="T9" fmla="*/ 82 h 193"/>
                <a:gd name="T10" fmla="*/ 157 w 210"/>
                <a:gd name="T11" fmla="*/ 83 h 193"/>
                <a:gd name="T12" fmla="*/ 157 w 210"/>
                <a:gd name="T13" fmla="*/ 77 h 193"/>
                <a:gd name="T14" fmla="*/ 135 w 210"/>
                <a:gd name="T15" fmla="*/ 78 h 193"/>
                <a:gd name="T16" fmla="*/ 128 w 210"/>
                <a:gd name="T17" fmla="*/ 125 h 193"/>
                <a:gd name="T18" fmla="*/ 124 w 210"/>
                <a:gd name="T19" fmla="*/ 84 h 193"/>
                <a:gd name="T20" fmla="*/ 118 w 210"/>
                <a:gd name="T21" fmla="*/ 67 h 193"/>
                <a:gd name="T22" fmla="*/ 124 w 210"/>
                <a:gd name="T23" fmla="*/ 51 h 193"/>
                <a:gd name="T24" fmla="*/ 121 w 210"/>
                <a:gd name="T25" fmla="*/ 37 h 193"/>
                <a:gd name="T26" fmla="*/ 119 w 210"/>
                <a:gd name="T27" fmla="*/ 24 h 193"/>
                <a:gd name="T28" fmla="*/ 132 w 210"/>
                <a:gd name="T29" fmla="*/ 39 h 193"/>
                <a:gd name="T30" fmla="*/ 149 w 210"/>
                <a:gd name="T31" fmla="*/ 18 h 193"/>
                <a:gd name="T32" fmla="*/ 147 w 210"/>
                <a:gd name="T33" fmla="*/ 36 h 193"/>
                <a:gd name="T34" fmla="*/ 143 w 210"/>
                <a:gd name="T35" fmla="*/ 48 h 193"/>
                <a:gd name="T36" fmla="*/ 144 w 210"/>
                <a:gd name="T37" fmla="*/ 67 h 193"/>
                <a:gd name="T38" fmla="*/ 199 w 210"/>
                <a:gd name="T39" fmla="*/ 29 h 193"/>
                <a:gd name="T40" fmla="*/ 90 w 210"/>
                <a:gd name="T41" fmla="*/ 1 h 193"/>
                <a:gd name="T42" fmla="*/ 56 w 210"/>
                <a:gd name="T43" fmla="*/ 8 h 193"/>
                <a:gd name="T44" fmla="*/ 85 w 210"/>
                <a:gd name="T45" fmla="*/ 12 h 193"/>
                <a:gd name="T46" fmla="*/ 60 w 210"/>
                <a:gd name="T47" fmla="*/ 22 h 193"/>
                <a:gd name="T48" fmla="*/ 58 w 210"/>
                <a:gd name="T49" fmla="*/ 29 h 193"/>
                <a:gd name="T50" fmla="*/ 38 w 210"/>
                <a:gd name="T51" fmla="*/ 17 h 193"/>
                <a:gd name="T52" fmla="*/ 13 w 210"/>
                <a:gd name="T53" fmla="*/ 115 h 193"/>
                <a:gd name="T54" fmla="*/ 61 w 210"/>
                <a:gd name="T55" fmla="*/ 146 h 193"/>
                <a:gd name="T56" fmla="*/ 45 w 210"/>
                <a:gd name="T57" fmla="*/ 133 h 193"/>
                <a:gd name="T58" fmla="*/ 35 w 210"/>
                <a:gd name="T59" fmla="*/ 145 h 193"/>
                <a:gd name="T60" fmla="*/ 32 w 210"/>
                <a:gd name="T61" fmla="*/ 128 h 193"/>
                <a:gd name="T62" fmla="*/ 46 w 210"/>
                <a:gd name="T63" fmla="*/ 86 h 193"/>
                <a:gd name="T64" fmla="*/ 67 w 210"/>
                <a:gd name="T65" fmla="*/ 83 h 193"/>
                <a:gd name="T66" fmla="*/ 71 w 210"/>
                <a:gd name="T67" fmla="*/ 95 h 193"/>
                <a:gd name="T68" fmla="*/ 61 w 210"/>
                <a:gd name="T69" fmla="*/ 121 h 193"/>
                <a:gd name="T70" fmla="*/ 91 w 210"/>
                <a:gd name="T71" fmla="*/ 180 h 193"/>
                <a:gd name="T72" fmla="*/ 186 w 210"/>
                <a:gd name="T73" fmla="*/ 166 h 193"/>
                <a:gd name="T74" fmla="*/ 182 w 210"/>
                <a:gd name="T75" fmla="*/ 66 h 193"/>
                <a:gd name="T76" fmla="*/ 165 w 210"/>
                <a:gd name="T77" fmla="*/ 60 h 193"/>
                <a:gd name="T78" fmla="*/ 113 w 210"/>
                <a:gd name="T79" fmla="*/ 61 h 193"/>
                <a:gd name="T80" fmla="*/ 108 w 210"/>
                <a:gd name="T81" fmla="*/ 87 h 193"/>
                <a:gd name="T82" fmla="*/ 114 w 210"/>
                <a:gd name="T83" fmla="*/ 50 h 193"/>
                <a:gd name="T84" fmla="*/ 89 w 210"/>
                <a:gd name="T85" fmla="*/ 26 h 193"/>
                <a:gd name="T86" fmla="*/ 105 w 210"/>
                <a:gd name="T87" fmla="*/ 35 h 193"/>
                <a:gd name="T88" fmla="*/ 61 w 210"/>
                <a:gd name="T89" fmla="*/ 72 h 193"/>
                <a:gd name="T90" fmla="*/ 24 w 210"/>
                <a:gd name="T91" fmla="*/ 37 h 193"/>
                <a:gd name="T92" fmla="*/ 68 w 210"/>
                <a:gd name="T93" fmla="*/ 40 h 193"/>
                <a:gd name="T94" fmla="*/ 79 w 210"/>
                <a:gd name="T95" fmla="*/ 40 h 193"/>
                <a:gd name="T96" fmla="*/ 108 w 210"/>
                <a:gd name="T97" fmla="*/ 45 h 193"/>
                <a:gd name="T98" fmla="*/ 99 w 210"/>
                <a:gd name="T99" fmla="*/ 93 h 193"/>
                <a:gd name="T100" fmla="*/ 93 w 210"/>
                <a:gd name="T101" fmla="*/ 51 h 193"/>
                <a:gd name="T102" fmla="*/ 61 w 210"/>
                <a:gd name="T103" fmla="*/ 72 h 193"/>
                <a:gd name="T104" fmla="*/ 80 w 210"/>
                <a:gd name="T105" fmla="*/ 82 h 193"/>
                <a:gd name="T106" fmla="*/ 88 w 210"/>
                <a:gd name="T107" fmla="*/ 58 h 193"/>
                <a:gd name="T108" fmla="*/ 102 w 210"/>
                <a:gd name="T109" fmla="*/ 145 h 193"/>
                <a:gd name="T110" fmla="*/ 82 w 210"/>
                <a:gd name="T111" fmla="*/ 96 h 193"/>
                <a:gd name="T112" fmla="*/ 117 w 210"/>
                <a:gd name="T113" fmla="*/ 106 h 1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22" name="Freeform 151"/>
            <p:cNvSpPr/>
            <p:nvPr/>
          </p:nvSpPr>
          <p:spPr bwMode="auto">
            <a:xfrm>
              <a:off x="252" y="470"/>
              <a:ext cx="86" cy="102"/>
            </a:xfrm>
            <a:custGeom>
              <a:gdLst>
                <a:gd name="T0" fmla="*/ 14 w 17"/>
                <a:gd name="T1" fmla="*/ 5 h 20"/>
                <a:gd name="T2" fmla="*/ 9 w 17"/>
                <a:gd name="T3" fmla="*/ 20 h 20"/>
                <a:gd name="T4" fmla="*/ 14 w 17"/>
                <a:gd name="T5" fmla="*/ 5 h 20"/>
              </a:gdLst>
              <a:cxnLst>
                <a:cxn ang="0">
                  <a:pos x="T0" y="T1"/>
                </a:cxn>
                <a:cxn ang="0">
                  <a:pos x="T2" y="T3"/>
                </a:cxn>
                <a:cxn ang="0">
                  <a:pos x="T4" y="T5"/>
                </a:cxn>
              </a:cxnLst>
              <a:rect l="0" t="0" r="r" b="b"/>
              <a:pathLst>
                <a:path w="17" h="20">
                  <a:moveTo>
                    <a:pt x="14" y="5"/>
                  </a:moveTo>
                  <a:cubicBezTo>
                    <a:pt x="13" y="0"/>
                    <a:pt x="0" y="8"/>
                    <a:pt x="9" y="20"/>
                  </a:cubicBezTo>
                  <a:cubicBezTo>
                    <a:pt x="9" y="20"/>
                    <a:pt x="17" y="17"/>
                    <a:pt x="14" y="5"/>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23" name="Freeform 152"/>
            <p:cNvSpPr/>
            <p:nvPr/>
          </p:nvSpPr>
          <p:spPr bwMode="auto">
            <a:xfrm>
              <a:off x="171" y="511"/>
              <a:ext cx="76" cy="136"/>
            </a:xfrm>
            <a:custGeom>
              <a:gdLst>
                <a:gd name="T0" fmla="*/ 7 w 15"/>
                <a:gd name="T1" fmla="*/ 10 h 27"/>
                <a:gd name="T2" fmla="*/ 4 w 15"/>
                <a:gd name="T3" fmla="*/ 25 h 27"/>
                <a:gd name="T4" fmla="*/ 15 w 15"/>
                <a:gd name="T5" fmla="*/ 16 h 27"/>
                <a:gd name="T6" fmla="*/ 13 w 15"/>
                <a:gd name="T7" fmla="*/ 8 h 27"/>
                <a:gd name="T8" fmla="*/ 7 w 15"/>
                <a:gd name="T9" fmla="*/ 10 h 27"/>
              </a:gdLst>
              <a:cxnLst>
                <a:cxn ang="0">
                  <a:pos x="T0" y="T1"/>
                </a:cxn>
                <a:cxn ang="0">
                  <a:pos x="T2" y="T3"/>
                </a:cxn>
                <a:cxn ang="0">
                  <a:pos x="T4" y="T5"/>
                </a:cxn>
                <a:cxn ang="0">
                  <a:pos x="T6" y="T7"/>
                </a:cxn>
                <a:cxn ang="0">
                  <a:pos x="T8" y="T9"/>
                </a:cxn>
              </a:cxnLst>
              <a:rect l="0" t="0"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24" name="Freeform 153"/>
            <p:cNvSpPr/>
            <p:nvPr/>
          </p:nvSpPr>
          <p:spPr bwMode="auto">
            <a:xfrm>
              <a:off x="126" y="238"/>
              <a:ext cx="243" cy="116"/>
            </a:xfrm>
            <a:custGeom>
              <a:gdLst>
                <a:gd name="T0" fmla="*/ 40 w 48"/>
                <a:gd name="T1" fmla="*/ 2 h 23"/>
                <a:gd name="T2" fmla="*/ 9 w 48"/>
                <a:gd name="T3" fmla="*/ 1 h 23"/>
                <a:gd name="T4" fmla="*/ 1 w 48"/>
                <a:gd name="T5" fmla="*/ 9 h 23"/>
                <a:gd name="T6" fmla="*/ 22 w 48"/>
                <a:gd name="T7" fmla="*/ 21 h 23"/>
                <a:gd name="T8" fmla="*/ 34 w 48"/>
                <a:gd name="T9" fmla="*/ 20 h 23"/>
                <a:gd name="T10" fmla="*/ 40 w 48"/>
                <a:gd name="T11" fmla="*/ 19 h 23"/>
                <a:gd name="T12" fmla="*/ 40 w 48"/>
                <a:gd name="T13" fmla="*/ 2 h 23"/>
              </a:gdLst>
              <a:cxnLst>
                <a:cxn ang="0">
                  <a:pos x="T0" y="T1"/>
                </a:cxn>
                <a:cxn ang="0">
                  <a:pos x="T2" y="T3"/>
                </a:cxn>
                <a:cxn ang="0">
                  <a:pos x="T4" y="T5"/>
                </a:cxn>
                <a:cxn ang="0">
                  <a:pos x="T6" y="T7"/>
                </a:cxn>
                <a:cxn ang="0">
                  <a:pos x="T8" y="T9"/>
                </a:cxn>
                <a:cxn ang="0">
                  <a:pos x="T10" y="T11"/>
                </a:cxn>
                <a:cxn ang="0">
                  <a:pos x="T12" y="T13"/>
                </a:cxn>
              </a:cxnLst>
              <a:rect l="0" t="0"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25" name="Freeform 154"/>
            <p:cNvSpPr/>
            <p:nvPr/>
          </p:nvSpPr>
          <p:spPr bwMode="auto">
            <a:xfrm>
              <a:off x="404" y="561"/>
              <a:ext cx="177" cy="187"/>
            </a:xfrm>
            <a:custGeom>
              <a:gdLst>
                <a:gd name="T0" fmla="*/ 24 w 35"/>
                <a:gd name="T1" fmla="*/ 2 h 37"/>
                <a:gd name="T2" fmla="*/ 11 w 35"/>
                <a:gd name="T3" fmla="*/ 2 h 37"/>
                <a:gd name="T4" fmla="*/ 4 w 35"/>
                <a:gd name="T5" fmla="*/ 20 h 37"/>
                <a:gd name="T6" fmla="*/ 28 w 35"/>
                <a:gd name="T7" fmla="*/ 22 h 37"/>
                <a:gd name="T8" fmla="*/ 24 w 35"/>
                <a:gd name="T9" fmla="*/ 2 h 37"/>
              </a:gdLst>
              <a:cxnLst>
                <a:cxn ang="0">
                  <a:pos x="T0" y="T1"/>
                </a:cxn>
                <a:cxn ang="0">
                  <a:pos x="T2" y="T3"/>
                </a:cxn>
                <a:cxn ang="0">
                  <a:pos x="T4" y="T5"/>
                </a:cxn>
                <a:cxn ang="0">
                  <a:pos x="T6" y="T7"/>
                </a:cxn>
                <a:cxn ang="0">
                  <a:pos x="T8" y="T9"/>
                </a:cxn>
              </a:cxnLst>
              <a:rect l="0" t="0"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26" name="Freeform 155"/>
            <p:cNvSpPr/>
            <p:nvPr/>
          </p:nvSpPr>
          <p:spPr bwMode="auto">
            <a:xfrm>
              <a:off x="809" y="374"/>
              <a:ext cx="177" cy="36"/>
            </a:xfrm>
            <a:custGeom>
              <a:gdLst>
                <a:gd name="T0" fmla="*/ 5 w 35"/>
                <a:gd name="T1" fmla="*/ 0 h 7"/>
                <a:gd name="T2" fmla="*/ 14 w 35"/>
                <a:gd name="T3" fmla="*/ 5 h 7"/>
                <a:gd name="T4" fmla="*/ 5 w 35"/>
                <a:gd name="T5" fmla="*/ 0 h 7"/>
              </a:gdLst>
              <a:cxnLst>
                <a:cxn ang="0">
                  <a:pos x="T0" y="T1"/>
                </a:cxn>
                <a:cxn ang="0">
                  <a:pos x="T2" y="T3"/>
                </a:cxn>
                <a:cxn ang="0">
                  <a:pos x="T4" y="T5"/>
                </a:cxn>
              </a:cxnLst>
              <a:rect l="0" t="0" r="r" b="b"/>
              <a:pathLst>
                <a:path w="35" h="7">
                  <a:moveTo>
                    <a:pt x="5" y="0"/>
                  </a:moveTo>
                  <a:cubicBezTo>
                    <a:pt x="0" y="0"/>
                    <a:pt x="7" y="7"/>
                    <a:pt x="14" y="5"/>
                  </a:cubicBezTo>
                  <a:cubicBezTo>
                    <a:pt x="35" y="1"/>
                    <a:pt x="5" y="0"/>
                    <a:pt x="5" y="0"/>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27" name="Freeform 156"/>
            <p:cNvSpPr/>
            <p:nvPr/>
          </p:nvSpPr>
          <p:spPr bwMode="auto">
            <a:xfrm>
              <a:off x="869" y="369"/>
              <a:ext cx="137" cy="81"/>
            </a:xfrm>
            <a:custGeom>
              <a:gdLst>
                <a:gd name="T0" fmla="*/ 7 w 27"/>
                <a:gd name="T1" fmla="*/ 13 h 16"/>
                <a:gd name="T2" fmla="*/ 25 w 27"/>
                <a:gd name="T3" fmla="*/ 6 h 16"/>
                <a:gd name="T4" fmla="*/ 17 w 27"/>
                <a:gd name="T5" fmla="*/ 1 h 16"/>
                <a:gd name="T6" fmla="*/ 7 w 27"/>
                <a:gd name="T7" fmla="*/ 11 h 16"/>
                <a:gd name="T8" fmla="*/ 7 w 27"/>
                <a:gd name="T9" fmla="*/ 13 h 16"/>
              </a:gdLst>
              <a:cxnLst>
                <a:cxn ang="0">
                  <a:pos x="T0" y="T1"/>
                </a:cxn>
                <a:cxn ang="0">
                  <a:pos x="T2" y="T3"/>
                </a:cxn>
                <a:cxn ang="0">
                  <a:pos x="T4" y="T5"/>
                </a:cxn>
                <a:cxn ang="0">
                  <a:pos x="T6" y="T7"/>
                </a:cxn>
                <a:cxn ang="0">
                  <a:pos x="T8" y="T9"/>
                </a:cxn>
              </a:cxnLst>
              <a:rect l="0" t="0"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28" name="Freeform 157"/>
            <p:cNvSpPr/>
            <p:nvPr/>
          </p:nvSpPr>
          <p:spPr bwMode="auto">
            <a:xfrm>
              <a:off x="864" y="420"/>
              <a:ext cx="177" cy="86"/>
            </a:xfrm>
            <a:custGeom>
              <a:gdLst>
                <a:gd name="T0" fmla="*/ 25 w 35"/>
                <a:gd name="T1" fmla="*/ 6 h 17"/>
                <a:gd name="T2" fmla="*/ 8 w 35"/>
                <a:gd name="T3" fmla="*/ 10 h 17"/>
                <a:gd name="T4" fmla="*/ 6 w 35"/>
                <a:gd name="T5" fmla="*/ 13 h 17"/>
                <a:gd name="T6" fmla="*/ 27 w 35"/>
                <a:gd name="T7" fmla="*/ 12 h 17"/>
                <a:gd name="T8" fmla="*/ 25 w 35"/>
                <a:gd name="T9" fmla="*/ 6 h 17"/>
              </a:gdLst>
              <a:cxnLst>
                <a:cxn ang="0">
                  <a:pos x="T0" y="T1"/>
                </a:cxn>
                <a:cxn ang="0">
                  <a:pos x="T2" y="T3"/>
                </a:cxn>
                <a:cxn ang="0">
                  <a:pos x="T4" y="T5"/>
                </a:cxn>
                <a:cxn ang="0">
                  <a:pos x="T6" y="T7"/>
                </a:cxn>
                <a:cxn ang="0">
                  <a:pos x="T8" y="T9"/>
                </a:cxn>
              </a:cxnLst>
              <a:rect l="0" t="0"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29" name="Freeform 158"/>
            <p:cNvSpPr/>
            <p:nvPr/>
          </p:nvSpPr>
          <p:spPr bwMode="auto">
            <a:xfrm>
              <a:off x="748" y="501"/>
              <a:ext cx="248" cy="60"/>
            </a:xfrm>
            <a:custGeom>
              <a:gdLst>
                <a:gd name="T0" fmla="*/ 40 w 49"/>
                <a:gd name="T1" fmla="*/ 3 h 12"/>
                <a:gd name="T2" fmla="*/ 29 w 49"/>
                <a:gd name="T3" fmla="*/ 1 h 12"/>
                <a:gd name="T4" fmla="*/ 7 w 49"/>
                <a:gd name="T5" fmla="*/ 0 h 12"/>
                <a:gd name="T6" fmla="*/ 2 w 49"/>
                <a:gd name="T7" fmla="*/ 5 h 12"/>
                <a:gd name="T8" fmla="*/ 20 w 49"/>
                <a:gd name="T9" fmla="*/ 8 h 12"/>
                <a:gd name="T10" fmla="*/ 41 w 49"/>
                <a:gd name="T11" fmla="*/ 8 h 12"/>
                <a:gd name="T12" fmla="*/ 40 w 49"/>
                <a:gd name="T13" fmla="*/ 3 h 12"/>
              </a:gdLst>
              <a:cxnLst>
                <a:cxn ang="0">
                  <a:pos x="T0" y="T1"/>
                </a:cxn>
                <a:cxn ang="0">
                  <a:pos x="T2" y="T3"/>
                </a:cxn>
                <a:cxn ang="0">
                  <a:pos x="T4" y="T5"/>
                </a:cxn>
                <a:cxn ang="0">
                  <a:pos x="T6" y="T7"/>
                </a:cxn>
                <a:cxn ang="0">
                  <a:pos x="T8" y="T9"/>
                </a:cxn>
                <a:cxn ang="0">
                  <a:pos x="T10" y="T11"/>
                </a:cxn>
                <a:cxn ang="0">
                  <a:pos x="T12" y="T13"/>
                </a:cxn>
              </a:cxnLst>
              <a:rect l="0" t="0"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30" name="Freeform 159"/>
            <p:cNvSpPr/>
            <p:nvPr/>
          </p:nvSpPr>
          <p:spPr bwMode="auto">
            <a:xfrm>
              <a:off x="773" y="556"/>
              <a:ext cx="203" cy="56"/>
            </a:xfrm>
            <a:custGeom>
              <a:gdLst>
                <a:gd name="T0" fmla="*/ 37 w 40"/>
                <a:gd name="T1" fmla="*/ 2 h 11"/>
                <a:gd name="T2" fmla="*/ 26 w 40"/>
                <a:gd name="T3" fmla="*/ 4 h 11"/>
                <a:gd name="T4" fmla="*/ 13 w 40"/>
                <a:gd name="T5" fmla="*/ 3 h 11"/>
                <a:gd name="T6" fmla="*/ 1 w 40"/>
                <a:gd name="T7" fmla="*/ 2 h 11"/>
                <a:gd name="T8" fmla="*/ 35 w 40"/>
                <a:gd name="T9" fmla="*/ 8 h 11"/>
                <a:gd name="T10" fmla="*/ 37 w 40"/>
                <a:gd name="T11" fmla="*/ 2 h 11"/>
              </a:gdLst>
              <a:cxnLst>
                <a:cxn ang="0">
                  <a:pos x="T0" y="T1"/>
                </a:cxn>
                <a:cxn ang="0">
                  <a:pos x="T2" y="T3"/>
                </a:cxn>
                <a:cxn ang="0">
                  <a:pos x="T4" y="T5"/>
                </a:cxn>
                <a:cxn ang="0">
                  <a:pos x="T6" y="T7"/>
                </a:cxn>
                <a:cxn ang="0">
                  <a:pos x="T8" y="T9"/>
                </a:cxn>
                <a:cxn ang="0">
                  <a:pos x="T10" y="T11"/>
                </a:cxn>
              </a:cxnLst>
              <a:rect l="0" t="0"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31" name="Freeform 160"/>
            <p:cNvSpPr/>
            <p:nvPr/>
          </p:nvSpPr>
          <p:spPr bwMode="auto">
            <a:xfrm>
              <a:off x="763" y="602"/>
              <a:ext cx="207" cy="172"/>
            </a:xfrm>
            <a:custGeom>
              <a:gdLst>
                <a:gd name="T0" fmla="*/ 28 w 41"/>
                <a:gd name="T1" fmla="*/ 9 h 34"/>
                <a:gd name="T2" fmla="*/ 13 w 41"/>
                <a:gd name="T3" fmla="*/ 6 h 34"/>
                <a:gd name="T4" fmla="*/ 4 w 41"/>
                <a:gd name="T5" fmla="*/ 15 h 34"/>
                <a:gd name="T6" fmla="*/ 1 w 41"/>
                <a:gd name="T7" fmla="*/ 19 h 34"/>
                <a:gd name="T8" fmla="*/ 9 w 41"/>
                <a:gd name="T9" fmla="*/ 19 h 34"/>
                <a:gd name="T10" fmla="*/ 17 w 41"/>
                <a:gd name="T11" fmla="*/ 27 h 34"/>
                <a:gd name="T12" fmla="*/ 21 w 41"/>
                <a:gd name="T13" fmla="*/ 30 h 34"/>
                <a:gd name="T14" fmla="*/ 29 w 41"/>
                <a:gd name="T15" fmla="*/ 19 h 34"/>
                <a:gd name="T16" fmla="*/ 39 w 41"/>
                <a:gd name="T17" fmla="*/ 19 h 34"/>
                <a:gd name="T18" fmla="*/ 28 w 41"/>
                <a:gd name="T19" fmla="*/ 9 h 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32" name="Freeform 161"/>
            <p:cNvSpPr/>
            <p:nvPr/>
          </p:nvSpPr>
          <p:spPr bwMode="auto">
            <a:xfrm>
              <a:off x="900" y="521"/>
              <a:ext cx="126" cy="318"/>
            </a:xfrm>
            <a:custGeom>
              <a:gdLst>
                <a:gd name="T0" fmla="*/ 22 w 25"/>
                <a:gd name="T1" fmla="*/ 2 h 63"/>
                <a:gd name="T2" fmla="*/ 18 w 25"/>
                <a:gd name="T3" fmla="*/ 17 h 63"/>
                <a:gd name="T4" fmla="*/ 7 w 25"/>
                <a:gd name="T5" fmla="*/ 20 h 63"/>
                <a:gd name="T6" fmla="*/ 7 w 25"/>
                <a:gd name="T7" fmla="*/ 23 h 63"/>
                <a:gd name="T8" fmla="*/ 17 w 25"/>
                <a:gd name="T9" fmla="*/ 34 h 63"/>
                <a:gd name="T10" fmla="*/ 12 w 25"/>
                <a:gd name="T11" fmla="*/ 45 h 63"/>
                <a:gd name="T12" fmla="*/ 0 w 25"/>
                <a:gd name="T13" fmla="*/ 55 h 63"/>
                <a:gd name="T14" fmla="*/ 5 w 25"/>
                <a:gd name="T15" fmla="*/ 58 h 63"/>
                <a:gd name="T16" fmla="*/ 16 w 25"/>
                <a:gd name="T17" fmla="*/ 62 h 63"/>
                <a:gd name="T18" fmla="*/ 23 w 25"/>
                <a:gd name="T19" fmla="*/ 57 h 63"/>
                <a:gd name="T20" fmla="*/ 25 w 25"/>
                <a:gd name="T21" fmla="*/ 14 h 63"/>
                <a:gd name="T22" fmla="*/ 25 w 25"/>
                <a:gd name="T23" fmla="*/ 2 h 63"/>
                <a:gd name="T24" fmla="*/ 22 w 25"/>
                <a:gd name="T25" fmla="*/ 2 h 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grpSp>
      <p:grpSp>
        <p:nvGrpSpPr>
          <p:cNvPr id="1028" name="Group 162"/>
          <p:cNvGrpSpPr/>
          <p:nvPr/>
        </p:nvGrpSpPr>
        <p:grpSpPr>
          <a:xfrm>
            <a:off x="1066800" y="4552950"/>
            <a:ext cx="533400" cy="492125"/>
            <a:chExt cx="1062" cy="981"/>
          </a:xfrm>
        </p:grpSpPr>
        <p:sp>
          <p:nvSpPr>
            <p:cNvPr id="1107" name="Freeform 163"/>
            <p:cNvSpPr/>
            <p:nvPr/>
          </p:nvSpPr>
          <p:spPr bwMode="auto">
            <a:xfrm>
              <a:off x="25" y="0"/>
              <a:ext cx="207" cy="81"/>
            </a:xfrm>
            <a:custGeom>
              <a:gdLst>
                <a:gd name="T0" fmla="*/ 30 w 41"/>
                <a:gd name="T1" fmla="*/ 12 h 16"/>
                <a:gd name="T2" fmla="*/ 37 w 41"/>
                <a:gd name="T3" fmla="*/ 10 h 16"/>
                <a:gd name="T4" fmla="*/ 38 w 41"/>
                <a:gd name="T5" fmla="*/ 9 h 16"/>
                <a:gd name="T6" fmla="*/ 31 w 41"/>
                <a:gd name="T7" fmla="*/ 1 h 16"/>
                <a:gd name="T8" fmla="*/ 8 w 41"/>
                <a:gd name="T9" fmla="*/ 11 h 16"/>
                <a:gd name="T10" fmla="*/ 30 w 41"/>
                <a:gd name="T11" fmla="*/ 12 h 16"/>
              </a:gdLst>
              <a:cxnLst>
                <a:cxn ang="0">
                  <a:pos x="T0" y="T1"/>
                </a:cxn>
                <a:cxn ang="0">
                  <a:pos x="T2" y="T3"/>
                </a:cxn>
                <a:cxn ang="0">
                  <a:pos x="T4" y="T5"/>
                </a:cxn>
                <a:cxn ang="0">
                  <a:pos x="T6" y="T7"/>
                </a:cxn>
                <a:cxn ang="0">
                  <a:pos x="T8" y="T9"/>
                </a:cxn>
                <a:cxn ang="0">
                  <a:pos x="T10" y="T11"/>
                </a:cxn>
              </a:cxnLst>
              <a:rect l="0" t="0"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08" name="Freeform 164"/>
            <p:cNvSpPr>
              <a:spLocks noEditPoints="1"/>
            </p:cNvSpPr>
            <p:nvPr/>
          </p:nvSpPr>
          <p:spPr bwMode="auto">
            <a:xfrm>
              <a:off x="0" y="5"/>
              <a:ext cx="1062" cy="976"/>
            </a:xfrm>
            <a:custGeom>
              <a:gdLst>
                <a:gd name="T0" fmla="*/ 163 w 210"/>
                <a:gd name="T1" fmla="*/ 155 h 193"/>
                <a:gd name="T2" fmla="*/ 152 w 210"/>
                <a:gd name="T3" fmla="*/ 125 h 193"/>
                <a:gd name="T4" fmla="*/ 142 w 210"/>
                <a:gd name="T5" fmla="*/ 99 h 193"/>
                <a:gd name="T6" fmla="*/ 165 w 210"/>
                <a:gd name="T7" fmla="*/ 93 h 193"/>
                <a:gd name="T8" fmla="*/ 146 w 210"/>
                <a:gd name="T9" fmla="*/ 82 h 193"/>
                <a:gd name="T10" fmla="*/ 157 w 210"/>
                <a:gd name="T11" fmla="*/ 83 h 193"/>
                <a:gd name="T12" fmla="*/ 157 w 210"/>
                <a:gd name="T13" fmla="*/ 77 h 193"/>
                <a:gd name="T14" fmla="*/ 135 w 210"/>
                <a:gd name="T15" fmla="*/ 78 h 193"/>
                <a:gd name="T16" fmla="*/ 128 w 210"/>
                <a:gd name="T17" fmla="*/ 125 h 193"/>
                <a:gd name="T18" fmla="*/ 124 w 210"/>
                <a:gd name="T19" fmla="*/ 84 h 193"/>
                <a:gd name="T20" fmla="*/ 118 w 210"/>
                <a:gd name="T21" fmla="*/ 67 h 193"/>
                <a:gd name="T22" fmla="*/ 124 w 210"/>
                <a:gd name="T23" fmla="*/ 51 h 193"/>
                <a:gd name="T24" fmla="*/ 121 w 210"/>
                <a:gd name="T25" fmla="*/ 37 h 193"/>
                <a:gd name="T26" fmla="*/ 119 w 210"/>
                <a:gd name="T27" fmla="*/ 24 h 193"/>
                <a:gd name="T28" fmla="*/ 132 w 210"/>
                <a:gd name="T29" fmla="*/ 39 h 193"/>
                <a:gd name="T30" fmla="*/ 149 w 210"/>
                <a:gd name="T31" fmla="*/ 18 h 193"/>
                <a:gd name="T32" fmla="*/ 147 w 210"/>
                <a:gd name="T33" fmla="*/ 36 h 193"/>
                <a:gd name="T34" fmla="*/ 143 w 210"/>
                <a:gd name="T35" fmla="*/ 48 h 193"/>
                <a:gd name="T36" fmla="*/ 144 w 210"/>
                <a:gd name="T37" fmla="*/ 67 h 193"/>
                <a:gd name="T38" fmla="*/ 199 w 210"/>
                <a:gd name="T39" fmla="*/ 29 h 193"/>
                <a:gd name="T40" fmla="*/ 90 w 210"/>
                <a:gd name="T41" fmla="*/ 1 h 193"/>
                <a:gd name="T42" fmla="*/ 56 w 210"/>
                <a:gd name="T43" fmla="*/ 8 h 193"/>
                <a:gd name="T44" fmla="*/ 85 w 210"/>
                <a:gd name="T45" fmla="*/ 12 h 193"/>
                <a:gd name="T46" fmla="*/ 60 w 210"/>
                <a:gd name="T47" fmla="*/ 22 h 193"/>
                <a:gd name="T48" fmla="*/ 58 w 210"/>
                <a:gd name="T49" fmla="*/ 29 h 193"/>
                <a:gd name="T50" fmla="*/ 38 w 210"/>
                <a:gd name="T51" fmla="*/ 17 h 193"/>
                <a:gd name="T52" fmla="*/ 13 w 210"/>
                <a:gd name="T53" fmla="*/ 115 h 193"/>
                <a:gd name="T54" fmla="*/ 61 w 210"/>
                <a:gd name="T55" fmla="*/ 146 h 193"/>
                <a:gd name="T56" fmla="*/ 45 w 210"/>
                <a:gd name="T57" fmla="*/ 133 h 193"/>
                <a:gd name="T58" fmla="*/ 35 w 210"/>
                <a:gd name="T59" fmla="*/ 145 h 193"/>
                <a:gd name="T60" fmla="*/ 32 w 210"/>
                <a:gd name="T61" fmla="*/ 128 h 193"/>
                <a:gd name="T62" fmla="*/ 46 w 210"/>
                <a:gd name="T63" fmla="*/ 86 h 193"/>
                <a:gd name="T64" fmla="*/ 67 w 210"/>
                <a:gd name="T65" fmla="*/ 83 h 193"/>
                <a:gd name="T66" fmla="*/ 71 w 210"/>
                <a:gd name="T67" fmla="*/ 95 h 193"/>
                <a:gd name="T68" fmla="*/ 61 w 210"/>
                <a:gd name="T69" fmla="*/ 121 h 193"/>
                <a:gd name="T70" fmla="*/ 91 w 210"/>
                <a:gd name="T71" fmla="*/ 180 h 193"/>
                <a:gd name="T72" fmla="*/ 186 w 210"/>
                <a:gd name="T73" fmla="*/ 166 h 193"/>
                <a:gd name="T74" fmla="*/ 182 w 210"/>
                <a:gd name="T75" fmla="*/ 66 h 193"/>
                <a:gd name="T76" fmla="*/ 165 w 210"/>
                <a:gd name="T77" fmla="*/ 60 h 193"/>
                <a:gd name="T78" fmla="*/ 113 w 210"/>
                <a:gd name="T79" fmla="*/ 61 h 193"/>
                <a:gd name="T80" fmla="*/ 108 w 210"/>
                <a:gd name="T81" fmla="*/ 87 h 193"/>
                <a:gd name="T82" fmla="*/ 114 w 210"/>
                <a:gd name="T83" fmla="*/ 50 h 193"/>
                <a:gd name="T84" fmla="*/ 89 w 210"/>
                <a:gd name="T85" fmla="*/ 26 h 193"/>
                <a:gd name="T86" fmla="*/ 105 w 210"/>
                <a:gd name="T87" fmla="*/ 35 h 193"/>
                <a:gd name="T88" fmla="*/ 61 w 210"/>
                <a:gd name="T89" fmla="*/ 72 h 193"/>
                <a:gd name="T90" fmla="*/ 24 w 210"/>
                <a:gd name="T91" fmla="*/ 37 h 193"/>
                <a:gd name="T92" fmla="*/ 68 w 210"/>
                <a:gd name="T93" fmla="*/ 40 h 193"/>
                <a:gd name="T94" fmla="*/ 79 w 210"/>
                <a:gd name="T95" fmla="*/ 40 h 193"/>
                <a:gd name="T96" fmla="*/ 108 w 210"/>
                <a:gd name="T97" fmla="*/ 45 h 193"/>
                <a:gd name="T98" fmla="*/ 99 w 210"/>
                <a:gd name="T99" fmla="*/ 93 h 193"/>
                <a:gd name="T100" fmla="*/ 93 w 210"/>
                <a:gd name="T101" fmla="*/ 51 h 193"/>
                <a:gd name="T102" fmla="*/ 61 w 210"/>
                <a:gd name="T103" fmla="*/ 72 h 193"/>
                <a:gd name="T104" fmla="*/ 80 w 210"/>
                <a:gd name="T105" fmla="*/ 82 h 193"/>
                <a:gd name="T106" fmla="*/ 88 w 210"/>
                <a:gd name="T107" fmla="*/ 58 h 193"/>
                <a:gd name="T108" fmla="*/ 102 w 210"/>
                <a:gd name="T109" fmla="*/ 145 h 193"/>
                <a:gd name="T110" fmla="*/ 82 w 210"/>
                <a:gd name="T111" fmla="*/ 96 h 193"/>
                <a:gd name="T112" fmla="*/ 117 w 210"/>
                <a:gd name="T113" fmla="*/ 106 h 1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09" name="Freeform 165"/>
            <p:cNvSpPr/>
            <p:nvPr/>
          </p:nvSpPr>
          <p:spPr bwMode="auto">
            <a:xfrm>
              <a:off x="252" y="470"/>
              <a:ext cx="86" cy="102"/>
            </a:xfrm>
            <a:custGeom>
              <a:gdLst>
                <a:gd name="T0" fmla="*/ 14 w 17"/>
                <a:gd name="T1" fmla="*/ 5 h 20"/>
                <a:gd name="T2" fmla="*/ 9 w 17"/>
                <a:gd name="T3" fmla="*/ 20 h 20"/>
                <a:gd name="T4" fmla="*/ 14 w 17"/>
                <a:gd name="T5" fmla="*/ 5 h 20"/>
              </a:gdLst>
              <a:cxnLst>
                <a:cxn ang="0">
                  <a:pos x="T0" y="T1"/>
                </a:cxn>
                <a:cxn ang="0">
                  <a:pos x="T2" y="T3"/>
                </a:cxn>
                <a:cxn ang="0">
                  <a:pos x="T4" y="T5"/>
                </a:cxn>
              </a:cxnLst>
              <a:rect l="0" t="0" r="r" b="b"/>
              <a:pathLst>
                <a:path w="17" h="20">
                  <a:moveTo>
                    <a:pt x="14" y="5"/>
                  </a:moveTo>
                  <a:cubicBezTo>
                    <a:pt x="13" y="0"/>
                    <a:pt x="0" y="8"/>
                    <a:pt x="9" y="20"/>
                  </a:cubicBezTo>
                  <a:cubicBezTo>
                    <a:pt x="9" y="20"/>
                    <a:pt x="17" y="17"/>
                    <a:pt x="14" y="5"/>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10" name="Freeform 166"/>
            <p:cNvSpPr/>
            <p:nvPr/>
          </p:nvSpPr>
          <p:spPr bwMode="auto">
            <a:xfrm>
              <a:off x="171" y="511"/>
              <a:ext cx="76" cy="136"/>
            </a:xfrm>
            <a:custGeom>
              <a:gdLst>
                <a:gd name="T0" fmla="*/ 7 w 15"/>
                <a:gd name="T1" fmla="*/ 10 h 27"/>
                <a:gd name="T2" fmla="*/ 4 w 15"/>
                <a:gd name="T3" fmla="*/ 25 h 27"/>
                <a:gd name="T4" fmla="*/ 15 w 15"/>
                <a:gd name="T5" fmla="*/ 16 h 27"/>
                <a:gd name="T6" fmla="*/ 13 w 15"/>
                <a:gd name="T7" fmla="*/ 8 h 27"/>
                <a:gd name="T8" fmla="*/ 7 w 15"/>
                <a:gd name="T9" fmla="*/ 10 h 27"/>
              </a:gdLst>
              <a:cxnLst>
                <a:cxn ang="0">
                  <a:pos x="T0" y="T1"/>
                </a:cxn>
                <a:cxn ang="0">
                  <a:pos x="T2" y="T3"/>
                </a:cxn>
                <a:cxn ang="0">
                  <a:pos x="T4" y="T5"/>
                </a:cxn>
                <a:cxn ang="0">
                  <a:pos x="T6" y="T7"/>
                </a:cxn>
                <a:cxn ang="0">
                  <a:pos x="T8" y="T9"/>
                </a:cxn>
              </a:cxnLst>
              <a:rect l="0" t="0"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11" name="Freeform 167"/>
            <p:cNvSpPr/>
            <p:nvPr/>
          </p:nvSpPr>
          <p:spPr bwMode="auto">
            <a:xfrm>
              <a:off x="126" y="238"/>
              <a:ext cx="243" cy="116"/>
            </a:xfrm>
            <a:custGeom>
              <a:gdLst>
                <a:gd name="T0" fmla="*/ 40 w 48"/>
                <a:gd name="T1" fmla="*/ 2 h 23"/>
                <a:gd name="T2" fmla="*/ 9 w 48"/>
                <a:gd name="T3" fmla="*/ 1 h 23"/>
                <a:gd name="T4" fmla="*/ 1 w 48"/>
                <a:gd name="T5" fmla="*/ 9 h 23"/>
                <a:gd name="T6" fmla="*/ 22 w 48"/>
                <a:gd name="T7" fmla="*/ 21 h 23"/>
                <a:gd name="T8" fmla="*/ 34 w 48"/>
                <a:gd name="T9" fmla="*/ 20 h 23"/>
                <a:gd name="T10" fmla="*/ 40 w 48"/>
                <a:gd name="T11" fmla="*/ 19 h 23"/>
                <a:gd name="T12" fmla="*/ 40 w 48"/>
                <a:gd name="T13" fmla="*/ 2 h 23"/>
              </a:gdLst>
              <a:cxnLst>
                <a:cxn ang="0">
                  <a:pos x="T0" y="T1"/>
                </a:cxn>
                <a:cxn ang="0">
                  <a:pos x="T2" y="T3"/>
                </a:cxn>
                <a:cxn ang="0">
                  <a:pos x="T4" y="T5"/>
                </a:cxn>
                <a:cxn ang="0">
                  <a:pos x="T6" y="T7"/>
                </a:cxn>
                <a:cxn ang="0">
                  <a:pos x="T8" y="T9"/>
                </a:cxn>
                <a:cxn ang="0">
                  <a:pos x="T10" y="T11"/>
                </a:cxn>
                <a:cxn ang="0">
                  <a:pos x="T12" y="T13"/>
                </a:cxn>
              </a:cxnLst>
              <a:rect l="0" t="0"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12" name="Freeform 168"/>
            <p:cNvSpPr/>
            <p:nvPr/>
          </p:nvSpPr>
          <p:spPr bwMode="auto">
            <a:xfrm>
              <a:off x="404" y="561"/>
              <a:ext cx="177" cy="187"/>
            </a:xfrm>
            <a:custGeom>
              <a:gdLst>
                <a:gd name="T0" fmla="*/ 24 w 35"/>
                <a:gd name="T1" fmla="*/ 2 h 37"/>
                <a:gd name="T2" fmla="*/ 11 w 35"/>
                <a:gd name="T3" fmla="*/ 2 h 37"/>
                <a:gd name="T4" fmla="*/ 4 w 35"/>
                <a:gd name="T5" fmla="*/ 20 h 37"/>
                <a:gd name="T6" fmla="*/ 28 w 35"/>
                <a:gd name="T7" fmla="*/ 22 h 37"/>
                <a:gd name="T8" fmla="*/ 24 w 35"/>
                <a:gd name="T9" fmla="*/ 2 h 37"/>
              </a:gdLst>
              <a:cxnLst>
                <a:cxn ang="0">
                  <a:pos x="T0" y="T1"/>
                </a:cxn>
                <a:cxn ang="0">
                  <a:pos x="T2" y="T3"/>
                </a:cxn>
                <a:cxn ang="0">
                  <a:pos x="T4" y="T5"/>
                </a:cxn>
                <a:cxn ang="0">
                  <a:pos x="T6" y="T7"/>
                </a:cxn>
                <a:cxn ang="0">
                  <a:pos x="T8" y="T9"/>
                </a:cxn>
              </a:cxnLst>
              <a:rect l="0" t="0"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13" name="Freeform 169"/>
            <p:cNvSpPr/>
            <p:nvPr/>
          </p:nvSpPr>
          <p:spPr bwMode="auto">
            <a:xfrm>
              <a:off x="809" y="374"/>
              <a:ext cx="177" cy="36"/>
            </a:xfrm>
            <a:custGeom>
              <a:gdLst>
                <a:gd name="T0" fmla="*/ 5 w 35"/>
                <a:gd name="T1" fmla="*/ 0 h 7"/>
                <a:gd name="T2" fmla="*/ 14 w 35"/>
                <a:gd name="T3" fmla="*/ 5 h 7"/>
                <a:gd name="T4" fmla="*/ 5 w 35"/>
                <a:gd name="T5" fmla="*/ 0 h 7"/>
              </a:gdLst>
              <a:cxnLst>
                <a:cxn ang="0">
                  <a:pos x="T0" y="T1"/>
                </a:cxn>
                <a:cxn ang="0">
                  <a:pos x="T2" y="T3"/>
                </a:cxn>
                <a:cxn ang="0">
                  <a:pos x="T4" y="T5"/>
                </a:cxn>
              </a:cxnLst>
              <a:rect l="0" t="0" r="r" b="b"/>
              <a:pathLst>
                <a:path w="35" h="7">
                  <a:moveTo>
                    <a:pt x="5" y="0"/>
                  </a:moveTo>
                  <a:cubicBezTo>
                    <a:pt x="0" y="0"/>
                    <a:pt x="7" y="7"/>
                    <a:pt x="14" y="5"/>
                  </a:cubicBezTo>
                  <a:cubicBezTo>
                    <a:pt x="35" y="1"/>
                    <a:pt x="5" y="0"/>
                    <a:pt x="5" y="0"/>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14" name="Freeform 170"/>
            <p:cNvSpPr/>
            <p:nvPr/>
          </p:nvSpPr>
          <p:spPr bwMode="auto">
            <a:xfrm>
              <a:off x="869" y="369"/>
              <a:ext cx="137" cy="81"/>
            </a:xfrm>
            <a:custGeom>
              <a:gdLst>
                <a:gd name="T0" fmla="*/ 7 w 27"/>
                <a:gd name="T1" fmla="*/ 13 h 16"/>
                <a:gd name="T2" fmla="*/ 25 w 27"/>
                <a:gd name="T3" fmla="*/ 6 h 16"/>
                <a:gd name="T4" fmla="*/ 17 w 27"/>
                <a:gd name="T5" fmla="*/ 1 h 16"/>
                <a:gd name="T6" fmla="*/ 7 w 27"/>
                <a:gd name="T7" fmla="*/ 11 h 16"/>
                <a:gd name="T8" fmla="*/ 7 w 27"/>
                <a:gd name="T9" fmla="*/ 13 h 16"/>
              </a:gdLst>
              <a:cxnLst>
                <a:cxn ang="0">
                  <a:pos x="T0" y="T1"/>
                </a:cxn>
                <a:cxn ang="0">
                  <a:pos x="T2" y="T3"/>
                </a:cxn>
                <a:cxn ang="0">
                  <a:pos x="T4" y="T5"/>
                </a:cxn>
                <a:cxn ang="0">
                  <a:pos x="T6" y="T7"/>
                </a:cxn>
                <a:cxn ang="0">
                  <a:pos x="T8" y="T9"/>
                </a:cxn>
              </a:cxnLst>
              <a:rect l="0" t="0"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15" name="Freeform 171"/>
            <p:cNvSpPr/>
            <p:nvPr/>
          </p:nvSpPr>
          <p:spPr bwMode="auto">
            <a:xfrm>
              <a:off x="864" y="420"/>
              <a:ext cx="177" cy="86"/>
            </a:xfrm>
            <a:custGeom>
              <a:gdLst>
                <a:gd name="T0" fmla="*/ 25 w 35"/>
                <a:gd name="T1" fmla="*/ 6 h 17"/>
                <a:gd name="T2" fmla="*/ 8 w 35"/>
                <a:gd name="T3" fmla="*/ 10 h 17"/>
                <a:gd name="T4" fmla="*/ 6 w 35"/>
                <a:gd name="T5" fmla="*/ 13 h 17"/>
                <a:gd name="T6" fmla="*/ 27 w 35"/>
                <a:gd name="T7" fmla="*/ 12 h 17"/>
                <a:gd name="T8" fmla="*/ 25 w 35"/>
                <a:gd name="T9" fmla="*/ 6 h 17"/>
              </a:gdLst>
              <a:cxnLst>
                <a:cxn ang="0">
                  <a:pos x="T0" y="T1"/>
                </a:cxn>
                <a:cxn ang="0">
                  <a:pos x="T2" y="T3"/>
                </a:cxn>
                <a:cxn ang="0">
                  <a:pos x="T4" y="T5"/>
                </a:cxn>
                <a:cxn ang="0">
                  <a:pos x="T6" y="T7"/>
                </a:cxn>
                <a:cxn ang="0">
                  <a:pos x="T8" y="T9"/>
                </a:cxn>
              </a:cxnLst>
              <a:rect l="0" t="0"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16" name="Freeform 172"/>
            <p:cNvSpPr/>
            <p:nvPr/>
          </p:nvSpPr>
          <p:spPr bwMode="auto">
            <a:xfrm>
              <a:off x="748" y="501"/>
              <a:ext cx="248" cy="60"/>
            </a:xfrm>
            <a:custGeom>
              <a:gdLst>
                <a:gd name="T0" fmla="*/ 40 w 49"/>
                <a:gd name="T1" fmla="*/ 3 h 12"/>
                <a:gd name="T2" fmla="*/ 29 w 49"/>
                <a:gd name="T3" fmla="*/ 1 h 12"/>
                <a:gd name="T4" fmla="*/ 7 w 49"/>
                <a:gd name="T5" fmla="*/ 0 h 12"/>
                <a:gd name="T6" fmla="*/ 2 w 49"/>
                <a:gd name="T7" fmla="*/ 5 h 12"/>
                <a:gd name="T8" fmla="*/ 20 w 49"/>
                <a:gd name="T9" fmla="*/ 8 h 12"/>
                <a:gd name="T10" fmla="*/ 41 w 49"/>
                <a:gd name="T11" fmla="*/ 8 h 12"/>
                <a:gd name="T12" fmla="*/ 40 w 49"/>
                <a:gd name="T13" fmla="*/ 3 h 12"/>
              </a:gdLst>
              <a:cxnLst>
                <a:cxn ang="0">
                  <a:pos x="T0" y="T1"/>
                </a:cxn>
                <a:cxn ang="0">
                  <a:pos x="T2" y="T3"/>
                </a:cxn>
                <a:cxn ang="0">
                  <a:pos x="T4" y="T5"/>
                </a:cxn>
                <a:cxn ang="0">
                  <a:pos x="T6" y="T7"/>
                </a:cxn>
                <a:cxn ang="0">
                  <a:pos x="T8" y="T9"/>
                </a:cxn>
                <a:cxn ang="0">
                  <a:pos x="T10" y="T11"/>
                </a:cxn>
                <a:cxn ang="0">
                  <a:pos x="T12" y="T13"/>
                </a:cxn>
              </a:cxnLst>
              <a:rect l="0" t="0"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17" name="Freeform 173"/>
            <p:cNvSpPr/>
            <p:nvPr/>
          </p:nvSpPr>
          <p:spPr bwMode="auto">
            <a:xfrm>
              <a:off x="773" y="556"/>
              <a:ext cx="203" cy="56"/>
            </a:xfrm>
            <a:custGeom>
              <a:gdLst>
                <a:gd name="T0" fmla="*/ 37 w 40"/>
                <a:gd name="T1" fmla="*/ 2 h 11"/>
                <a:gd name="T2" fmla="*/ 26 w 40"/>
                <a:gd name="T3" fmla="*/ 4 h 11"/>
                <a:gd name="T4" fmla="*/ 13 w 40"/>
                <a:gd name="T5" fmla="*/ 3 h 11"/>
                <a:gd name="T6" fmla="*/ 1 w 40"/>
                <a:gd name="T7" fmla="*/ 2 h 11"/>
                <a:gd name="T8" fmla="*/ 35 w 40"/>
                <a:gd name="T9" fmla="*/ 8 h 11"/>
                <a:gd name="T10" fmla="*/ 37 w 40"/>
                <a:gd name="T11" fmla="*/ 2 h 11"/>
              </a:gdLst>
              <a:cxnLst>
                <a:cxn ang="0">
                  <a:pos x="T0" y="T1"/>
                </a:cxn>
                <a:cxn ang="0">
                  <a:pos x="T2" y="T3"/>
                </a:cxn>
                <a:cxn ang="0">
                  <a:pos x="T4" y="T5"/>
                </a:cxn>
                <a:cxn ang="0">
                  <a:pos x="T6" y="T7"/>
                </a:cxn>
                <a:cxn ang="0">
                  <a:pos x="T8" y="T9"/>
                </a:cxn>
                <a:cxn ang="0">
                  <a:pos x="T10" y="T11"/>
                </a:cxn>
              </a:cxnLst>
              <a:rect l="0" t="0"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18" name="Freeform 174"/>
            <p:cNvSpPr/>
            <p:nvPr/>
          </p:nvSpPr>
          <p:spPr bwMode="auto">
            <a:xfrm>
              <a:off x="763" y="602"/>
              <a:ext cx="207" cy="172"/>
            </a:xfrm>
            <a:custGeom>
              <a:gdLst>
                <a:gd name="T0" fmla="*/ 28 w 41"/>
                <a:gd name="T1" fmla="*/ 9 h 34"/>
                <a:gd name="T2" fmla="*/ 13 w 41"/>
                <a:gd name="T3" fmla="*/ 6 h 34"/>
                <a:gd name="T4" fmla="*/ 4 w 41"/>
                <a:gd name="T5" fmla="*/ 15 h 34"/>
                <a:gd name="T6" fmla="*/ 1 w 41"/>
                <a:gd name="T7" fmla="*/ 19 h 34"/>
                <a:gd name="T8" fmla="*/ 9 w 41"/>
                <a:gd name="T9" fmla="*/ 19 h 34"/>
                <a:gd name="T10" fmla="*/ 17 w 41"/>
                <a:gd name="T11" fmla="*/ 27 h 34"/>
                <a:gd name="T12" fmla="*/ 21 w 41"/>
                <a:gd name="T13" fmla="*/ 30 h 34"/>
                <a:gd name="T14" fmla="*/ 29 w 41"/>
                <a:gd name="T15" fmla="*/ 19 h 34"/>
                <a:gd name="T16" fmla="*/ 39 w 41"/>
                <a:gd name="T17" fmla="*/ 19 h 34"/>
                <a:gd name="T18" fmla="*/ 28 w 41"/>
                <a:gd name="T19" fmla="*/ 9 h 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19" name="Freeform 175"/>
            <p:cNvSpPr/>
            <p:nvPr/>
          </p:nvSpPr>
          <p:spPr bwMode="auto">
            <a:xfrm>
              <a:off x="900" y="521"/>
              <a:ext cx="126" cy="318"/>
            </a:xfrm>
            <a:custGeom>
              <a:gdLst>
                <a:gd name="T0" fmla="*/ 22 w 25"/>
                <a:gd name="T1" fmla="*/ 2 h 63"/>
                <a:gd name="T2" fmla="*/ 18 w 25"/>
                <a:gd name="T3" fmla="*/ 17 h 63"/>
                <a:gd name="T4" fmla="*/ 7 w 25"/>
                <a:gd name="T5" fmla="*/ 20 h 63"/>
                <a:gd name="T6" fmla="*/ 7 w 25"/>
                <a:gd name="T7" fmla="*/ 23 h 63"/>
                <a:gd name="T8" fmla="*/ 17 w 25"/>
                <a:gd name="T9" fmla="*/ 34 h 63"/>
                <a:gd name="T10" fmla="*/ 12 w 25"/>
                <a:gd name="T11" fmla="*/ 45 h 63"/>
                <a:gd name="T12" fmla="*/ 0 w 25"/>
                <a:gd name="T13" fmla="*/ 55 h 63"/>
                <a:gd name="T14" fmla="*/ 5 w 25"/>
                <a:gd name="T15" fmla="*/ 58 h 63"/>
                <a:gd name="T16" fmla="*/ 16 w 25"/>
                <a:gd name="T17" fmla="*/ 62 h 63"/>
                <a:gd name="T18" fmla="*/ 23 w 25"/>
                <a:gd name="T19" fmla="*/ 57 h 63"/>
                <a:gd name="T20" fmla="*/ 25 w 25"/>
                <a:gd name="T21" fmla="*/ 14 h 63"/>
                <a:gd name="T22" fmla="*/ 25 w 25"/>
                <a:gd name="T23" fmla="*/ 2 h 63"/>
                <a:gd name="T24" fmla="*/ 22 w 25"/>
                <a:gd name="T25" fmla="*/ 2 h 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grpSp>
      <p:grpSp>
        <p:nvGrpSpPr>
          <p:cNvPr id="1029" name="Group 176"/>
          <p:cNvGrpSpPr/>
          <p:nvPr/>
        </p:nvGrpSpPr>
        <p:grpSpPr>
          <a:xfrm>
            <a:off x="1066800" y="5562600"/>
            <a:ext cx="533400" cy="492125"/>
            <a:chExt cx="1062" cy="981"/>
          </a:xfrm>
        </p:grpSpPr>
        <p:sp>
          <p:nvSpPr>
            <p:cNvPr id="1094" name="Freeform 177"/>
            <p:cNvSpPr/>
            <p:nvPr/>
          </p:nvSpPr>
          <p:spPr bwMode="auto">
            <a:xfrm>
              <a:off x="25" y="0"/>
              <a:ext cx="207" cy="81"/>
            </a:xfrm>
            <a:custGeom>
              <a:gdLst>
                <a:gd name="T0" fmla="*/ 30 w 41"/>
                <a:gd name="T1" fmla="*/ 12 h 16"/>
                <a:gd name="T2" fmla="*/ 37 w 41"/>
                <a:gd name="T3" fmla="*/ 10 h 16"/>
                <a:gd name="T4" fmla="*/ 38 w 41"/>
                <a:gd name="T5" fmla="*/ 9 h 16"/>
                <a:gd name="T6" fmla="*/ 31 w 41"/>
                <a:gd name="T7" fmla="*/ 1 h 16"/>
                <a:gd name="T8" fmla="*/ 8 w 41"/>
                <a:gd name="T9" fmla="*/ 11 h 16"/>
                <a:gd name="T10" fmla="*/ 30 w 41"/>
                <a:gd name="T11" fmla="*/ 12 h 16"/>
              </a:gdLst>
              <a:cxnLst>
                <a:cxn ang="0">
                  <a:pos x="T0" y="T1"/>
                </a:cxn>
                <a:cxn ang="0">
                  <a:pos x="T2" y="T3"/>
                </a:cxn>
                <a:cxn ang="0">
                  <a:pos x="T4" y="T5"/>
                </a:cxn>
                <a:cxn ang="0">
                  <a:pos x="T6" y="T7"/>
                </a:cxn>
                <a:cxn ang="0">
                  <a:pos x="T8" y="T9"/>
                </a:cxn>
                <a:cxn ang="0">
                  <a:pos x="T10" y="T11"/>
                </a:cxn>
              </a:cxnLst>
              <a:rect l="0" t="0"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95" name="Freeform 178"/>
            <p:cNvSpPr>
              <a:spLocks noEditPoints="1"/>
            </p:cNvSpPr>
            <p:nvPr/>
          </p:nvSpPr>
          <p:spPr bwMode="auto">
            <a:xfrm>
              <a:off x="0" y="5"/>
              <a:ext cx="1062" cy="976"/>
            </a:xfrm>
            <a:custGeom>
              <a:gdLst>
                <a:gd name="T0" fmla="*/ 163 w 210"/>
                <a:gd name="T1" fmla="*/ 155 h 193"/>
                <a:gd name="T2" fmla="*/ 152 w 210"/>
                <a:gd name="T3" fmla="*/ 125 h 193"/>
                <a:gd name="T4" fmla="*/ 142 w 210"/>
                <a:gd name="T5" fmla="*/ 99 h 193"/>
                <a:gd name="T6" fmla="*/ 165 w 210"/>
                <a:gd name="T7" fmla="*/ 93 h 193"/>
                <a:gd name="T8" fmla="*/ 146 w 210"/>
                <a:gd name="T9" fmla="*/ 82 h 193"/>
                <a:gd name="T10" fmla="*/ 157 w 210"/>
                <a:gd name="T11" fmla="*/ 83 h 193"/>
                <a:gd name="T12" fmla="*/ 157 w 210"/>
                <a:gd name="T13" fmla="*/ 77 h 193"/>
                <a:gd name="T14" fmla="*/ 135 w 210"/>
                <a:gd name="T15" fmla="*/ 78 h 193"/>
                <a:gd name="T16" fmla="*/ 128 w 210"/>
                <a:gd name="T17" fmla="*/ 125 h 193"/>
                <a:gd name="T18" fmla="*/ 124 w 210"/>
                <a:gd name="T19" fmla="*/ 84 h 193"/>
                <a:gd name="T20" fmla="*/ 118 w 210"/>
                <a:gd name="T21" fmla="*/ 67 h 193"/>
                <a:gd name="T22" fmla="*/ 124 w 210"/>
                <a:gd name="T23" fmla="*/ 51 h 193"/>
                <a:gd name="T24" fmla="*/ 121 w 210"/>
                <a:gd name="T25" fmla="*/ 37 h 193"/>
                <a:gd name="T26" fmla="*/ 119 w 210"/>
                <a:gd name="T27" fmla="*/ 24 h 193"/>
                <a:gd name="T28" fmla="*/ 132 w 210"/>
                <a:gd name="T29" fmla="*/ 39 h 193"/>
                <a:gd name="T30" fmla="*/ 149 w 210"/>
                <a:gd name="T31" fmla="*/ 18 h 193"/>
                <a:gd name="T32" fmla="*/ 147 w 210"/>
                <a:gd name="T33" fmla="*/ 36 h 193"/>
                <a:gd name="T34" fmla="*/ 143 w 210"/>
                <a:gd name="T35" fmla="*/ 48 h 193"/>
                <a:gd name="T36" fmla="*/ 144 w 210"/>
                <a:gd name="T37" fmla="*/ 67 h 193"/>
                <a:gd name="T38" fmla="*/ 199 w 210"/>
                <a:gd name="T39" fmla="*/ 29 h 193"/>
                <a:gd name="T40" fmla="*/ 90 w 210"/>
                <a:gd name="T41" fmla="*/ 1 h 193"/>
                <a:gd name="T42" fmla="*/ 56 w 210"/>
                <a:gd name="T43" fmla="*/ 8 h 193"/>
                <a:gd name="T44" fmla="*/ 85 w 210"/>
                <a:gd name="T45" fmla="*/ 12 h 193"/>
                <a:gd name="T46" fmla="*/ 60 w 210"/>
                <a:gd name="T47" fmla="*/ 22 h 193"/>
                <a:gd name="T48" fmla="*/ 58 w 210"/>
                <a:gd name="T49" fmla="*/ 29 h 193"/>
                <a:gd name="T50" fmla="*/ 38 w 210"/>
                <a:gd name="T51" fmla="*/ 17 h 193"/>
                <a:gd name="T52" fmla="*/ 13 w 210"/>
                <a:gd name="T53" fmla="*/ 115 h 193"/>
                <a:gd name="T54" fmla="*/ 61 w 210"/>
                <a:gd name="T55" fmla="*/ 146 h 193"/>
                <a:gd name="T56" fmla="*/ 45 w 210"/>
                <a:gd name="T57" fmla="*/ 133 h 193"/>
                <a:gd name="T58" fmla="*/ 35 w 210"/>
                <a:gd name="T59" fmla="*/ 145 h 193"/>
                <a:gd name="T60" fmla="*/ 32 w 210"/>
                <a:gd name="T61" fmla="*/ 128 h 193"/>
                <a:gd name="T62" fmla="*/ 46 w 210"/>
                <a:gd name="T63" fmla="*/ 86 h 193"/>
                <a:gd name="T64" fmla="*/ 67 w 210"/>
                <a:gd name="T65" fmla="*/ 83 h 193"/>
                <a:gd name="T66" fmla="*/ 71 w 210"/>
                <a:gd name="T67" fmla="*/ 95 h 193"/>
                <a:gd name="T68" fmla="*/ 61 w 210"/>
                <a:gd name="T69" fmla="*/ 121 h 193"/>
                <a:gd name="T70" fmla="*/ 91 w 210"/>
                <a:gd name="T71" fmla="*/ 180 h 193"/>
                <a:gd name="T72" fmla="*/ 186 w 210"/>
                <a:gd name="T73" fmla="*/ 166 h 193"/>
                <a:gd name="T74" fmla="*/ 182 w 210"/>
                <a:gd name="T75" fmla="*/ 66 h 193"/>
                <a:gd name="T76" fmla="*/ 165 w 210"/>
                <a:gd name="T77" fmla="*/ 60 h 193"/>
                <a:gd name="T78" fmla="*/ 113 w 210"/>
                <a:gd name="T79" fmla="*/ 61 h 193"/>
                <a:gd name="T80" fmla="*/ 108 w 210"/>
                <a:gd name="T81" fmla="*/ 87 h 193"/>
                <a:gd name="T82" fmla="*/ 114 w 210"/>
                <a:gd name="T83" fmla="*/ 50 h 193"/>
                <a:gd name="T84" fmla="*/ 89 w 210"/>
                <a:gd name="T85" fmla="*/ 26 h 193"/>
                <a:gd name="T86" fmla="*/ 105 w 210"/>
                <a:gd name="T87" fmla="*/ 35 h 193"/>
                <a:gd name="T88" fmla="*/ 61 w 210"/>
                <a:gd name="T89" fmla="*/ 72 h 193"/>
                <a:gd name="T90" fmla="*/ 24 w 210"/>
                <a:gd name="T91" fmla="*/ 37 h 193"/>
                <a:gd name="T92" fmla="*/ 68 w 210"/>
                <a:gd name="T93" fmla="*/ 40 h 193"/>
                <a:gd name="T94" fmla="*/ 79 w 210"/>
                <a:gd name="T95" fmla="*/ 40 h 193"/>
                <a:gd name="T96" fmla="*/ 108 w 210"/>
                <a:gd name="T97" fmla="*/ 45 h 193"/>
                <a:gd name="T98" fmla="*/ 99 w 210"/>
                <a:gd name="T99" fmla="*/ 93 h 193"/>
                <a:gd name="T100" fmla="*/ 93 w 210"/>
                <a:gd name="T101" fmla="*/ 51 h 193"/>
                <a:gd name="T102" fmla="*/ 61 w 210"/>
                <a:gd name="T103" fmla="*/ 72 h 193"/>
                <a:gd name="T104" fmla="*/ 80 w 210"/>
                <a:gd name="T105" fmla="*/ 82 h 193"/>
                <a:gd name="T106" fmla="*/ 88 w 210"/>
                <a:gd name="T107" fmla="*/ 58 h 193"/>
                <a:gd name="T108" fmla="*/ 102 w 210"/>
                <a:gd name="T109" fmla="*/ 145 h 193"/>
                <a:gd name="T110" fmla="*/ 82 w 210"/>
                <a:gd name="T111" fmla="*/ 96 h 193"/>
                <a:gd name="T112" fmla="*/ 117 w 210"/>
                <a:gd name="T113" fmla="*/ 106 h 1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96" name="Freeform 179"/>
            <p:cNvSpPr/>
            <p:nvPr/>
          </p:nvSpPr>
          <p:spPr bwMode="auto">
            <a:xfrm>
              <a:off x="252" y="470"/>
              <a:ext cx="86" cy="102"/>
            </a:xfrm>
            <a:custGeom>
              <a:gdLst>
                <a:gd name="T0" fmla="*/ 14 w 17"/>
                <a:gd name="T1" fmla="*/ 5 h 20"/>
                <a:gd name="T2" fmla="*/ 9 w 17"/>
                <a:gd name="T3" fmla="*/ 20 h 20"/>
                <a:gd name="T4" fmla="*/ 14 w 17"/>
                <a:gd name="T5" fmla="*/ 5 h 20"/>
              </a:gdLst>
              <a:cxnLst>
                <a:cxn ang="0">
                  <a:pos x="T0" y="T1"/>
                </a:cxn>
                <a:cxn ang="0">
                  <a:pos x="T2" y="T3"/>
                </a:cxn>
                <a:cxn ang="0">
                  <a:pos x="T4" y="T5"/>
                </a:cxn>
              </a:cxnLst>
              <a:rect l="0" t="0" r="r" b="b"/>
              <a:pathLst>
                <a:path w="17" h="20">
                  <a:moveTo>
                    <a:pt x="14" y="5"/>
                  </a:moveTo>
                  <a:cubicBezTo>
                    <a:pt x="13" y="0"/>
                    <a:pt x="0" y="8"/>
                    <a:pt x="9" y="20"/>
                  </a:cubicBezTo>
                  <a:cubicBezTo>
                    <a:pt x="9" y="20"/>
                    <a:pt x="17" y="17"/>
                    <a:pt x="14" y="5"/>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97" name="Freeform 180"/>
            <p:cNvSpPr/>
            <p:nvPr/>
          </p:nvSpPr>
          <p:spPr bwMode="auto">
            <a:xfrm>
              <a:off x="171" y="511"/>
              <a:ext cx="76" cy="136"/>
            </a:xfrm>
            <a:custGeom>
              <a:gdLst>
                <a:gd name="T0" fmla="*/ 7 w 15"/>
                <a:gd name="T1" fmla="*/ 10 h 27"/>
                <a:gd name="T2" fmla="*/ 4 w 15"/>
                <a:gd name="T3" fmla="*/ 25 h 27"/>
                <a:gd name="T4" fmla="*/ 15 w 15"/>
                <a:gd name="T5" fmla="*/ 16 h 27"/>
                <a:gd name="T6" fmla="*/ 13 w 15"/>
                <a:gd name="T7" fmla="*/ 8 h 27"/>
                <a:gd name="T8" fmla="*/ 7 w 15"/>
                <a:gd name="T9" fmla="*/ 10 h 27"/>
              </a:gdLst>
              <a:cxnLst>
                <a:cxn ang="0">
                  <a:pos x="T0" y="T1"/>
                </a:cxn>
                <a:cxn ang="0">
                  <a:pos x="T2" y="T3"/>
                </a:cxn>
                <a:cxn ang="0">
                  <a:pos x="T4" y="T5"/>
                </a:cxn>
                <a:cxn ang="0">
                  <a:pos x="T6" y="T7"/>
                </a:cxn>
                <a:cxn ang="0">
                  <a:pos x="T8" y="T9"/>
                </a:cxn>
              </a:cxnLst>
              <a:rect l="0" t="0"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98" name="Freeform 181"/>
            <p:cNvSpPr/>
            <p:nvPr/>
          </p:nvSpPr>
          <p:spPr bwMode="auto">
            <a:xfrm>
              <a:off x="126" y="238"/>
              <a:ext cx="243" cy="116"/>
            </a:xfrm>
            <a:custGeom>
              <a:gdLst>
                <a:gd name="T0" fmla="*/ 40 w 48"/>
                <a:gd name="T1" fmla="*/ 2 h 23"/>
                <a:gd name="T2" fmla="*/ 9 w 48"/>
                <a:gd name="T3" fmla="*/ 1 h 23"/>
                <a:gd name="T4" fmla="*/ 1 w 48"/>
                <a:gd name="T5" fmla="*/ 9 h 23"/>
                <a:gd name="T6" fmla="*/ 22 w 48"/>
                <a:gd name="T7" fmla="*/ 21 h 23"/>
                <a:gd name="T8" fmla="*/ 34 w 48"/>
                <a:gd name="T9" fmla="*/ 20 h 23"/>
                <a:gd name="T10" fmla="*/ 40 w 48"/>
                <a:gd name="T11" fmla="*/ 19 h 23"/>
                <a:gd name="T12" fmla="*/ 40 w 48"/>
                <a:gd name="T13" fmla="*/ 2 h 23"/>
              </a:gdLst>
              <a:cxnLst>
                <a:cxn ang="0">
                  <a:pos x="T0" y="T1"/>
                </a:cxn>
                <a:cxn ang="0">
                  <a:pos x="T2" y="T3"/>
                </a:cxn>
                <a:cxn ang="0">
                  <a:pos x="T4" y="T5"/>
                </a:cxn>
                <a:cxn ang="0">
                  <a:pos x="T6" y="T7"/>
                </a:cxn>
                <a:cxn ang="0">
                  <a:pos x="T8" y="T9"/>
                </a:cxn>
                <a:cxn ang="0">
                  <a:pos x="T10" y="T11"/>
                </a:cxn>
                <a:cxn ang="0">
                  <a:pos x="T12" y="T13"/>
                </a:cxn>
              </a:cxnLst>
              <a:rect l="0" t="0"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99" name="Freeform 182"/>
            <p:cNvSpPr/>
            <p:nvPr/>
          </p:nvSpPr>
          <p:spPr bwMode="auto">
            <a:xfrm>
              <a:off x="404" y="561"/>
              <a:ext cx="177" cy="187"/>
            </a:xfrm>
            <a:custGeom>
              <a:gdLst>
                <a:gd name="T0" fmla="*/ 24 w 35"/>
                <a:gd name="T1" fmla="*/ 2 h 37"/>
                <a:gd name="T2" fmla="*/ 11 w 35"/>
                <a:gd name="T3" fmla="*/ 2 h 37"/>
                <a:gd name="T4" fmla="*/ 4 w 35"/>
                <a:gd name="T5" fmla="*/ 20 h 37"/>
                <a:gd name="T6" fmla="*/ 28 w 35"/>
                <a:gd name="T7" fmla="*/ 22 h 37"/>
                <a:gd name="T8" fmla="*/ 24 w 35"/>
                <a:gd name="T9" fmla="*/ 2 h 37"/>
              </a:gdLst>
              <a:cxnLst>
                <a:cxn ang="0">
                  <a:pos x="T0" y="T1"/>
                </a:cxn>
                <a:cxn ang="0">
                  <a:pos x="T2" y="T3"/>
                </a:cxn>
                <a:cxn ang="0">
                  <a:pos x="T4" y="T5"/>
                </a:cxn>
                <a:cxn ang="0">
                  <a:pos x="T6" y="T7"/>
                </a:cxn>
                <a:cxn ang="0">
                  <a:pos x="T8" y="T9"/>
                </a:cxn>
              </a:cxnLst>
              <a:rect l="0" t="0"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00" name="Freeform 183"/>
            <p:cNvSpPr/>
            <p:nvPr/>
          </p:nvSpPr>
          <p:spPr bwMode="auto">
            <a:xfrm>
              <a:off x="809" y="374"/>
              <a:ext cx="177" cy="36"/>
            </a:xfrm>
            <a:custGeom>
              <a:gdLst>
                <a:gd name="T0" fmla="*/ 5 w 35"/>
                <a:gd name="T1" fmla="*/ 0 h 7"/>
                <a:gd name="T2" fmla="*/ 14 w 35"/>
                <a:gd name="T3" fmla="*/ 5 h 7"/>
                <a:gd name="T4" fmla="*/ 5 w 35"/>
                <a:gd name="T5" fmla="*/ 0 h 7"/>
              </a:gdLst>
              <a:cxnLst>
                <a:cxn ang="0">
                  <a:pos x="T0" y="T1"/>
                </a:cxn>
                <a:cxn ang="0">
                  <a:pos x="T2" y="T3"/>
                </a:cxn>
                <a:cxn ang="0">
                  <a:pos x="T4" y="T5"/>
                </a:cxn>
              </a:cxnLst>
              <a:rect l="0" t="0" r="r" b="b"/>
              <a:pathLst>
                <a:path w="35" h="7">
                  <a:moveTo>
                    <a:pt x="5" y="0"/>
                  </a:moveTo>
                  <a:cubicBezTo>
                    <a:pt x="0" y="0"/>
                    <a:pt x="7" y="7"/>
                    <a:pt x="14" y="5"/>
                  </a:cubicBezTo>
                  <a:cubicBezTo>
                    <a:pt x="35" y="1"/>
                    <a:pt x="5" y="0"/>
                    <a:pt x="5" y="0"/>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01" name="Freeform 184"/>
            <p:cNvSpPr/>
            <p:nvPr/>
          </p:nvSpPr>
          <p:spPr bwMode="auto">
            <a:xfrm>
              <a:off x="869" y="369"/>
              <a:ext cx="137" cy="81"/>
            </a:xfrm>
            <a:custGeom>
              <a:gdLst>
                <a:gd name="T0" fmla="*/ 7 w 27"/>
                <a:gd name="T1" fmla="*/ 13 h 16"/>
                <a:gd name="T2" fmla="*/ 25 w 27"/>
                <a:gd name="T3" fmla="*/ 6 h 16"/>
                <a:gd name="T4" fmla="*/ 17 w 27"/>
                <a:gd name="T5" fmla="*/ 1 h 16"/>
                <a:gd name="T6" fmla="*/ 7 w 27"/>
                <a:gd name="T7" fmla="*/ 11 h 16"/>
                <a:gd name="T8" fmla="*/ 7 w 27"/>
                <a:gd name="T9" fmla="*/ 13 h 16"/>
              </a:gdLst>
              <a:cxnLst>
                <a:cxn ang="0">
                  <a:pos x="T0" y="T1"/>
                </a:cxn>
                <a:cxn ang="0">
                  <a:pos x="T2" y="T3"/>
                </a:cxn>
                <a:cxn ang="0">
                  <a:pos x="T4" y="T5"/>
                </a:cxn>
                <a:cxn ang="0">
                  <a:pos x="T6" y="T7"/>
                </a:cxn>
                <a:cxn ang="0">
                  <a:pos x="T8" y="T9"/>
                </a:cxn>
              </a:cxnLst>
              <a:rect l="0" t="0"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02" name="Freeform 185"/>
            <p:cNvSpPr/>
            <p:nvPr/>
          </p:nvSpPr>
          <p:spPr bwMode="auto">
            <a:xfrm>
              <a:off x="864" y="420"/>
              <a:ext cx="177" cy="86"/>
            </a:xfrm>
            <a:custGeom>
              <a:gdLst>
                <a:gd name="T0" fmla="*/ 25 w 35"/>
                <a:gd name="T1" fmla="*/ 6 h 17"/>
                <a:gd name="T2" fmla="*/ 8 w 35"/>
                <a:gd name="T3" fmla="*/ 10 h 17"/>
                <a:gd name="T4" fmla="*/ 6 w 35"/>
                <a:gd name="T5" fmla="*/ 13 h 17"/>
                <a:gd name="T6" fmla="*/ 27 w 35"/>
                <a:gd name="T7" fmla="*/ 12 h 17"/>
                <a:gd name="T8" fmla="*/ 25 w 35"/>
                <a:gd name="T9" fmla="*/ 6 h 17"/>
              </a:gdLst>
              <a:cxnLst>
                <a:cxn ang="0">
                  <a:pos x="T0" y="T1"/>
                </a:cxn>
                <a:cxn ang="0">
                  <a:pos x="T2" y="T3"/>
                </a:cxn>
                <a:cxn ang="0">
                  <a:pos x="T4" y="T5"/>
                </a:cxn>
                <a:cxn ang="0">
                  <a:pos x="T6" y="T7"/>
                </a:cxn>
                <a:cxn ang="0">
                  <a:pos x="T8" y="T9"/>
                </a:cxn>
              </a:cxnLst>
              <a:rect l="0" t="0"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03" name="Freeform 186"/>
            <p:cNvSpPr/>
            <p:nvPr/>
          </p:nvSpPr>
          <p:spPr bwMode="auto">
            <a:xfrm>
              <a:off x="748" y="501"/>
              <a:ext cx="248" cy="60"/>
            </a:xfrm>
            <a:custGeom>
              <a:gdLst>
                <a:gd name="T0" fmla="*/ 40 w 49"/>
                <a:gd name="T1" fmla="*/ 3 h 12"/>
                <a:gd name="T2" fmla="*/ 29 w 49"/>
                <a:gd name="T3" fmla="*/ 1 h 12"/>
                <a:gd name="T4" fmla="*/ 7 w 49"/>
                <a:gd name="T5" fmla="*/ 0 h 12"/>
                <a:gd name="T6" fmla="*/ 2 w 49"/>
                <a:gd name="T7" fmla="*/ 5 h 12"/>
                <a:gd name="T8" fmla="*/ 20 w 49"/>
                <a:gd name="T9" fmla="*/ 8 h 12"/>
                <a:gd name="T10" fmla="*/ 41 w 49"/>
                <a:gd name="T11" fmla="*/ 8 h 12"/>
                <a:gd name="T12" fmla="*/ 40 w 49"/>
                <a:gd name="T13" fmla="*/ 3 h 12"/>
              </a:gdLst>
              <a:cxnLst>
                <a:cxn ang="0">
                  <a:pos x="T0" y="T1"/>
                </a:cxn>
                <a:cxn ang="0">
                  <a:pos x="T2" y="T3"/>
                </a:cxn>
                <a:cxn ang="0">
                  <a:pos x="T4" y="T5"/>
                </a:cxn>
                <a:cxn ang="0">
                  <a:pos x="T6" y="T7"/>
                </a:cxn>
                <a:cxn ang="0">
                  <a:pos x="T8" y="T9"/>
                </a:cxn>
                <a:cxn ang="0">
                  <a:pos x="T10" y="T11"/>
                </a:cxn>
                <a:cxn ang="0">
                  <a:pos x="T12" y="T13"/>
                </a:cxn>
              </a:cxnLst>
              <a:rect l="0" t="0"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04" name="Freeform 187"/>
            <p:cNvSpPr/>
            <p:nvPr/>
          </p:nvSpPr>
          <p:spPr bwMode="auto">
            <a:xfrm>
              <a:off x="773" y="556"/>
              <a:ext cx="203" cy="56"/>
            </a:xfrm>
            <a:custGeom>
              <a:gdLst>
                <a:gd name="T0" fmla="*/ 37 w 40"/>
                <a:gd name="T1" fmla="*/ 2 h 11"/>
                <a:gd name="T2" fmla="*/ 26 w 40"/>
                <a:gd name="T3" fmla="*/ 4 h 11"/>
                <a:gd name="T4" fmla="*/ 13 w 40"/>
                <a:gd name="T5" fmla="*/ 3 h 11"/>
                <a:gd name="T6" fmla="*/ 1 w 40"/>
                <a:gd name="T7" fmla="*/ 2 h 11"/>
                <a:gd name="T8" fmla="*/ 35 w 40"/>
                <a:gd name="T9" fmla="*/ 8 h 11"/>
                <a:gd name="T10" fmla="*/ 37 w 40"/>
                <a:gd name="T11" fmla="*/ 2 h 11"/>
              </a:gdLst>
              <a:cxnLst>
                <a:cxn ang="0">
                  <a:pos x="T0" y="T1"/>
                </a:cxn>
                <a:cxn ang="0">
                  <a:pos x="T2" y="T3"/>
                </a:cxn>
                <a:cxn ang="0">
                  <a:pos x="T4" y="T5"/>
                </a:cxn>
                <a:cxn ang="0">
                  <a:pos x="T6" y="T7"/>
                </a:cxn>
                <a:cxn ang="0">
                  <a:pos x="T8" y="T9"/>
                </a:cxn>
                <a:cxn ang="0">
                  <a:pos x="T10" y="T11"/>
                </a:cxn>
              </a:cxnLst>
              <a:rect l="0" t="0"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05" name="Freeform 188"/>
            <p:cNvSpPr/>
            <p:nvPr/>
          </p:nvSpPr>
          <p:spPr bwMode="auto">
            <a:xfrm>
              <a:off x="763" y="602"/>
              <a:ext cx="207" cy="172"/>
            </a:xfrm>
            <a:custGeom>
              <a:gdLst>
                <a:gd name="T0" fmla="*/ 28 w 41"/>
                <a:gd name="T1" fmla="*/ 9 h 34"/>
                <a:gd name="T2" fmla="*/ 13 w 41"/>
                <a:gd name="T3" fmla="*/ 6 h 34"/>
                <a:gd name="T4" fmla="*/ 4 w 41"/>
                <a:gd name="T5" fmla="*/ 15 h 34"/>
                <a:gd name="T6" fmla="*/ 1 w 41"/>
                <a:gd name="T7" fmla="*/ 19 h 34"/>
                <a:gd name="T8" fmla="*/ 9 w 41"/>
                <a:gd name="T9" fmla="*/ 19 h 34"/>
                <a:gd name="T10" fmla="*/ 17 w 41"/>
                <a:gd name="T11" fmla="*/ 27 h 34"/>
                <a:gd name="T12" fmla="*/ 21 w 41"/>
                <a:gd name="T13" fmla="*/ 30 h 34"/>
                <a:gd name="T14" fmla="*/ 29 w 41"/>
                <a:gd name="T15" fmla="*/ 19 h 34"/>
                <a:gd name="T16" fmla="*/ 39 w 41"/>
                <a:gd name="T17" fmla="*/ 19 h 34"/>
                <a:gd name="T18" fmla="*/ 28 w 41"/>
                <a:gd name="T19" fmla="*/ 9 h 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106" name="Freeform 189"/>
            <p:cNvSpPr/>
            <p:nvPr/>
          </p:nvSpPr>
          <p:spPr bwMode="auto">
            <a:xfrm>
              <a:off x="900" y="521"/>
              <a:ext cx="126" cy="318"/>
            </a:xfrm>
            <a:custGeom>
              <a:gdLst>
                <a:gd name="T0" fmla="*/ 22 w 25"/>
                <a:gd name="T1" fmla="*/ 2 h 63"/>
                <a:gd name="T2" fmla="*/ 18 w 25"/>
                <a:gd name="T3" fmla="*/ 17 h 63"/>
                <a:gd name="T4" fmla="*/ 7 w 25"/>
                <a:gd name="T5" fmla="*/ 20 h 63"/>
                <a:gd name="T6" fmla="*/ 7 w 25"/>
                <a:gd name="T7" fmla="*/ 23 h 63"/>
                <a:gd name="T8" fmla="*/ 17 w 25"/>
                <a:gd name="T9" fmla="*/ 34 h 63"/>
                <a:gd name="T10" fmla="*/ 12 w 25"/>
                <a:gd name="T11" fmla="*/ 45 h 63"/>
                <a:gd name="T12" fmla="*/ 0 w 25"/>
                <a:gd name="T13" fmla="*/ 55 h 63"/>
                <a:gd name="T14" fmla="*/ 5 w 25"/>
                <a:gd name="T15" fmla="*/ 58 h 63"/>
                <a:gd name="T16" fmla="*/ 16 w 25"/>
                <a:gd name="T17" fmla="*/ 62 h 63"/>
                <a:gd name="T18" fmla="*/ 23 w 25"/>
                <a:gd name="T19" fmla="*/ 57 h 63"/>
                <a:gd name="T20" fmla="*/ 25 w 25"/>
                <a:gd name="T21" fmla="*/ 14 h 63"/>
                <a:gd name="T22" fmla="*/ 25 w 25"/>
                <a:gd name="T23" fmla="*/ 2 h 63"/>
                <a:gd name="T24" fmla="*/ 22 w 25"/>
                <a:gd name="T25" fmla="*/ 2 h 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grpSp>
      <p:grpSp>
        <p:nvGrpSpPr>
          <p:cNvPr id="1030" name="Group 190"/>
          <p:cNvGrpSpPr/>
          <p:nvPr/>
        </p:nvGrpSpPr>
        <p:grpSpPr>
          <a:xfrm>
            <a:off x="381000" y="3962400"/>
            <a:ext cx="533400" cy="492125"/>
            <a:chExt cx="1062" cy="981"/>
          </a:xfrm>
        </p:grpSpPr>
        <p:sp>
          <p:nvSpPr>
            <p:cNvPr id="1081" name="Freeform 191"/>
            <p:cNvSpPr/>
            <p:nvPr/>
          </p:nvSpPr>
          <p:spPr bwMode="auto">
            <a:xfrm>
              <a:off x="25" y="0"/>
              <a:ext cx="207" cy="81"/>
            </a:xfrm>
            <a:custGeom>
              <a:gdLst>
                <a:gd name="T0" fmla="*/ 30 w 41"/>
                <a:gd name="T1" fmla="*/ 12 h 16"/>
                <a:gd name="T2" fmla="*/ 37 w 41"/>
                <a:gd name="T3" fmla="*/ 10 h 16"/>
                <a:gd name="T4" fmla="*/ 38 w 41"/>
                <a:gd name="T5" fmla="*/ 9 h 16"/>
                <a:gd name="T6" fmla="*/ 31 w 41"/>
                <a:gd name="T7" fmla="*/ 1 h 16"/>
                <a:gd name="T8" fmla="*/ 8 w 41"/>
                <a:gd name="T9" fmla="*/ 11 h 16"/>
                <a:gd name="T10" fmla="*/ 30 w 41"/>
                <a:gd name="T11" fmla="*/ 12 h 16"/>
              </a:gdLst>
              <a:cxnLst>
                <a:cxn ang="0">
                  <a:pos x="T0" y="T1"/>
                </a:cxn>
                <a:cxn ang="0">
                  <a:pos x="T2" y="T3"/>
                </a:cxn>
                <a:cxn ang="0">
                  <a:pos x="T4" y="T5"/>
                </a:cxn>
                <a:cxn ang="0">
                  <a:pos x="T6" y="T7"/>
                </a:cxn>
                <a:cxn ang="0">
                  <a:pos x="T8" y="T9"/>
                </a:cxn>
                <a:cxn ang="0">
                  <a:pos x="T10" y="T11"/>
                </a:cxn>
              </a:cxnLst>
              <a:rect l="0" t="0"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82" name="Freeform 192"/>
            <p:cNvSpPr>
              <a:spLocks noEditPoints="1"/>
            </p:cNvSpPr>
            <p:nvPr/>
          </p:nvSpPr>
          <p:spPr bwMode="auto">
            <a:xfrm>
              <a:off x="0" y="5"/>
              <a:ext cx="1062" cy="976"/>
            </a:xfrm>
            <a:custGeom>
              <a:gdLst>
                <a:gd name="T0" fmla="*/ 163 w 210"/>
                <a:gd name="T1" fmla="*/ 155 h 193"/>
                <a:gd name="T2" fmla="*/ 152 w 210"/>
                <a:gd name="T3" fmla="*/ 125 h 193"/>
                <a:gd name="T4" fmla="*/ 142 w 210"/>
                <a:gd name="T5" fmla="*/ 99 h 193"/>
                <a:gd name="T6" fmla="*/ 165 w 210"/>
                <a:gd name="T7" fmla="*/ 93 h 193"/>
                <a:gd name="T8" fmla="*/ 146 w 210"/>
                <a:gd name="T9" fmla="*/ 82 h 193"/>
                <a:gd name="T10" fmla="*/ 157 w 210"/>
                <a:gd name="T11" fmla="*/ 83 h 193"/>
                <a:gd name="T12" fmla="*/ 157 w 210"/>
                <a:gd name="T13" fmla="*/ 77 h 193"/>
                <a:gd name="T14" fmla="*/ 135 w 210"/>
                <a:gd name="T15" fmla="*/ 78 h 193"/>
                <a:gd name="T16" fmla="*/ 128 w 210"/>
                <a:gd name="T17" fmla="*/ 125 h 193"/>
                <a:gd name="T18" fmla="*/ 124 w 210"/>
                <a:gd name="T19" fmla="*/ 84 h 193"/>
                <a:gd name="T20" fmla="*/ 118 w 210"/>
                <a:gd name="T21" fmla="*/ 67 h 193"/>
                <a:gd name="T22" fmla="*/ 124 w 210"/>
                <a:gd name="T23" fmla="*/ 51 h 193"/>
                <a:gd name="T24" fmla="*/ 121 w 210"/>
                <a:gd name="T25" fmla="*/ 37 h 193"/>
                <a:gd name="T26" fmla="*/ 119 w 210"/>
                <a:gd name="T27" fmla="*/ 24 h 193"/>
                <a:gd name="T28" fmla="*/ 132 w 210"/>
                <a:gd name="T29" fmla="*/ 39 h 193"/>
                <a:gd name="T30" fmla="*/ 149 w 210"/>
                <a:gd name="T31" fmla="*/ 18 h 193"/>
                <a:gd name="T32" fmla="*/ 147 w 210"/>
                <a:gd name="T33" fmla="*/ 36 h 193"/>
                <a:gd name="T34" fmla="*/ 143 w 210"/>
                <a:gd name="T35" fmla="*/ 48 h 193"/>
                <a:gd name="T36" fmla="*/ 144 w 210"/>
                <a:gd name="T37" fmla="*/ 67 h 193"/>
                <a:gd name="T38" fmla="*/ 199 w 210"/>
                <a:gd name="T39" fmla="*/ 29 h 193"/>
                <a:gd name="T40" fmla="*/ 90 w 210"/>
                <a:gd name="T41" fmla="*/ 1 h 193"/>
                <a:gd name="T42" fmla="*/ 56 w 210"/>
                <a:gd name="T43" fmla="*/ 8 h 193"/>
                <a:gd name="T44" fmla="*/ 85 w 210"/>
                <a:gd name="T45" fmla="*/ 12 h 193"/>
                <a:gd name="T46" fmla="*/ 60 w 210"/>
                <a:gd name="T47" fmla="*/ 22 h 193"/>
                <a:gd name="T48" fmla="*/ 58 w 210"/>
                <a:gd name="T49" fmla="*/ 29 h 193"/>
                <a:gd name="T50" fmla="*/ 38 w 210"/>
                <a:gd name="T51" fmla="*/ 17 h 193"/>
                <a:gd name="T52" fmla="*/ 13 w 210"/>
                <a:gd name="T53" fmla="*/ 115 h 193"/>
                <a:gd name="T54" fmla="*/ 61 w 210"/>
                <a:gd name="T55" fmla="*/ 146 h 193"/>
                <a:gd name="T56" fmla="*/ 45 w 210"/>
                <a:gd name="T57" fmla="*/ 133 h 193"/>
                <a:gd name="T58" fmla="*/ 35 w 210"/>
                <a:gd name="T59" fmla="*/ 145 h 193"/>
                <a:gd name="T60" fmla="*/ 32 w 210"/>
                <a:gd name="T61" fmla="*/ 128 h 193"/>
                <a:gd name="T62" fmla="*/ 46 w 210"/>
                <a:gd name="T63" fmla="*/ 86 h 193"/>
                <a:gd name="T64" fmla="*/ 67 w 210"/>
                <a:gd name="T65" fmla="*/ 83 h 193"/>
                <a:gd name="T66" fmla="*/ 71 w 210"/>
                <a:gd name="T67" fmla="*/ 95 h 193"/>
                <a:gd name="T68" fmla="*/ 61 w 210"/>
                <a:gd name="T69" fmla="*/ 121 h 193"/>
                <a:gd name="T70" fmla="*/ 91 w 210"/>
                <a:gd name="T71" fmla="*/ 180 h 193"/>
                <a:gd name="T72" fmla="*/ 186 w 210"/>
                <a:gd name="T73" fmla="*/ 166 h 193"/>
                <a:gd name="T74" fmla="*/ 182 w 210"/>
                <a:gd name="T75" fmla="*/ 66 h 193"/>
                <a:gd name="T76" fmla="*/ 165 w 210"/>
                <a:gd name="T77" fmla="*/ 60 h 193"/>
                <a:gd name="T78" fmla="*/ 113 w 210"/>
                <a:gd name="T79" fmla="*/ 61 h 193"/>
                <a:gd name="T80" fmla="*/ 108 w 210"/>
                <a:gd name="T81" fmla="*/ 87 h 193"/>
                <a:gd name="T82" fmla="*/ 114 w 210"/>
                <a:gd name="T83" fmla="*/ 50 h 193"/>
                <a:gd name="T84" fmla="*/ 89 w 210"/>
                <a:gd name="T85" fmla="*/ 26 h 193"/>
                <a:gd name="T86" fmla="*/ 105 w 210"/>
                <a:gd name="T87" fmla="*/ 35 h 193"/>
                <a:gd name="T88" fmla="*/ 61 w 210"/>
                <a:gd name="T89" fmla="*/ 72 h 193"/>
                <a:gd name="T90" fmla="*/ 24 w 210"/>
                <a:gd name="T91" fmla="*/ 37 h 193"/>
                <a:gd name="T92" fmla="*/ 68 w 210"/>
                <a:gd name="T93" fmla="*/ 40 h 193"/>
                <a:gd name="T94" fmla="*/ 79 w 210"/>
                <a:gd name="T95" fmla="*/ 40 h 193"/>
                <a:gd name="T96" fmla="*/ 108 w 210"/>
                <a:gd name="T97" fmla="*/ 45 h 193"/>
                <a:gd name="T98" fmla="*/ 99 w 210"/>
                <a:gd name="T99" fmla="*/ 93 h 193"/>
                <a:gd name="T100" fmla="*/ 93 w 210"/>
                <a:gd name="T101" fmla="*/ 51 h 193"/>
                <a:gd name="T102" fmla="*/ 61 w 210"/>
                <a:gd name="T103" fmla="*/ 72 h 193"/>
                <a:gd name="T104" fmla="*/ 80 w 210"/>
                <a:gd name="T105" fmla="*/ 82 h 193"/>
                <a:gd name="T106" fmla="*/ 88 w 210"/>
                <a:gd name="T107" fmla="*/ 58 h 193"/>
                <a:gd name="T108" fmla="*/ 102 w 210"/>
                <a:gd name="T109" fmla="*/ 145 h 193"/>
                <a:gd name="T110" fmla="*/ 82 w 210"/>
                <a:gd name="T111" fmla="*/ 96 h 193"/>
                <a:gd name="T112" fmla="*/ 117 w 210"/>
                <a:gd name="T113" fmla="*/ 106 h 1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83" name="Freeform 193"/>
            <p:cNvSpPr/>
            <p:nvPr/>
          </p:nvSpPr>
          <p:spPr bwMode="auto">
            <a:xfrm>
              <a:off x="252" y="470"/>
              <a:ext cx="86" cy="102"/>
            </a:xfrm>
            <a:custGeom>
              <a:gdLst>
                <a:gd name="T0" fmla="*/ 14 w 17"/>
                <a:gd name="T1" fmla="*/ 5 h 20"/>
                <a:gd name="T2" fmla="*/ 9 w 17"/>
                <a:gd name="T3" fmla="*/ 20 h 20"/>
                <a:gd name="T4" fmla="*/ 14 w 17"/>
                <a:gd name="T5" fmla="*/ 5 h 20"/>
              </a:gdLst>
              <a:cxnLst>
                <a:cxn ang="0">
                  <a:pos x="T0" y="T1"/>
                </a:cxn>
                <a:cxn ang="0">
                  <a:pos x="T2" y="T3"/>
                </a:cxn>
                <a:cxn ang="0">
                  <a:pos x="T4" y="T5"/>
                </a:cxn>
              </a:cxnLst>
              <a:rect l="0" t="0" r="r" b="b"/>
              <a:pathLst>
                <a:path w="17" h="20">
                  <a:moveTo>
                    <a:pt x="14" y="5"/>
                  </a:moveTo>
                  <a:cubicBezTo>
                    <a:pt x="13" y="0"/>
                    <a:pt x="0" y="8"/>
                    <a:pt x="9" y="20"/>
                  </a:cubicBezTo>
                  <a:cubicBezTo>
                    <a:pt x="9" y="20"/>
                    <a:pt x="17" y="17"/>
                    <a:pt x="14" y="5"/>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84" name="Freeform 194"/>
            <p:cNvSpPr/>
            <p:nvPr/>
          </p:nvSpPr>
          <p:spPr bwMode="auto">
            <a:xfrm>
              <a:off x="171" y="511"/>
              <a:ext cx="76" cy="136"/>
            </a:xfrm>
            <a:custGeom>
              <a:gdLst>
                <a:gd name="T0" fmla="*/ 7 w 15"/>
                <a:gd name="T1" fmla="*/ 10 h 27"/>
                <a:gd name="T2" fmla="*/ 4 w 15"/>
                <a:gd name="T3" fmla="*/ 25 h 27"/>
                <a:gd name="T4" fmla="*/ 15 w 15"/>
                <a:gd name="T5" fmla="*/ 16 h 27"/>
                <a:gd name="T6" fmla="*/ 13 w 15"/>
                <a:gd name="T7" fmla="*/ 8 h 27"/>
                <a:gd name="T8" fmla="*/ 7 w 15"/>
                <a:gd name="T9" fmla="*/ 10 h 27"/>
              </a:gdLst>
              <a:cxnLst>
                <a:cxn ang="0">
                  <a:pos x="T0" y="T1"/>
                </a:cxn>
                <a:cxn ang="0">
                  <a:pos x="T2" y="T3"/>
                </a:cxn>
                <a:cxn ang="0">
                  <a:pos x="T4" y="T5"/>
                </a:cxn>
                <a:cxn ang="0">
                  <a:pos x="T6" y="T7"/>
                </a:cxn>
                <a:cxn ang="0">
                  <a:pos x="T8" y="T9"/>
                </a:cxn>
              </a:cxnLst>
              <a:rect l="0" t="0"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85" name="Freeform 195"/>
            <p:cNvSpPr/>
            <p:nvPr/>
          </p:nvSpPr>
          <p:spPr bwMode="auto">
            <a:xfrm>
              <a:off x="126" y="238"/>
              <a:ext cx="243" cy="116"/>
            </a:xfrm>
            <a:custGeom>
              <a:gdLst>
                <a:gd name="T0" fmla="*/ 40 w 48"/>
                <a:gd name="T1" fmla="*/ 2 h 23"/>
                <a:gd name="T2" fmla="*/ 9 w 48"/>
                <a:gd name="T3" fmla="*/ 1 h 23"/>
                <a:gd name="T4" fmla="*/ 1 w 48"/>
                <a:gd name="T5" fmla="*/ 9 h 23"/>
                <a:gd name="T6" fmla="*/ 22 w 48"/>
                <a:gd name="T7" fmla="*/ 21 h 23"/>
                <a:gd name="T8" fmla="*/ 34 w 48"/>
                <a:gd name="T9" fmla="*/ 20 h 23"/>
                <a:gd name="T10" fmla="*/ 40 w 48"/>
                <a:gd name="T11" fmla="*/ 19 h 23"/>
                <a:gd name="T12" fmla="*/ 40 w 48"/>
                <a:gd name="T13" fmla="*/ 2 h 23"/>
              </a:gdLst>
              <a:cxnLst>
                <a:cxn ang="0">
                  <a:pos x="T0" y="T1"/>
                </a:cxn>
                <a:cxn ang="0">
                  <a:pos x="T2" y="T3"/>
                </a:cxn>
                <a:cxn ang="0">
                  <a:pos x="T4" y="T5"/>
                </a:cxn>
                <a:cxn ang="0">
                  <a:pos x="T6" y="T7"/>
                </a:cxn>
                <a:cxn ang="0">
                  <a:pos x="T8" y="T9"/>
                </a:cxn>
                <a:cxn ang="0">
                  <a:pos x="T10" y="T11"/>
                </a:cxn>
                <a:cxn ang="0">
                  <a:pos x="T12" y="T13"/>
                </a:cxn>
              </a:cxnLst>
              <a:rect l="0" t="0"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86" name="Freeform 196"/>
            <p:cNvSpPr/>
            <p:nvPr/>
          </p:nvSpPr>
          <p:spPr bwMode="auto">
            <a:xfrm>
              <a:off x="404" y="561"/>
              <a:ext cx="177" cy="187"/>
            </a:xfrm>
            <a:custGeom>
              <a:gdLst>
                <a:gd name="T0" fmla="*/ 24 w 35"/>
                <a:gd name="T1" fmla="*/ 2 h 37"/>
                <a:gd name="T2" fmla="*/ 11 w 35"/>
                <a:gd name="T3" fmla="*/ 2 h 37"/>
                <a:gd name="T4" fmla="*/ 4 w 35"/>
                <a:gd name="T5" fmla="*/ 20 h 37"/>
                <a:gd name="T6" fmla="*/ 28 w 35"/>
                <a:gd name="T7" fmla="*/ 22 h 37"/>
                <a:gd name="T8" fmla="*/ 24 w 35"/>
                <a:gd name="T9" fmla="*/ 2 h 37"/>
              </a:gdLst>
              <a:cxnLst>
                <a:cxn ang="0">
                  <a:pos x="T0" y="T1"/>
                </a:cxn>
                <a:cxn ang="0">
                  <a:pos x="T2" y="T3"/>
                </a:cxn>
                <a:cxn ang="0">
                  <a:pos x="T4" y="T5"/>
                </a:cxn>
                <a:cxn ang="0">
                  <a:pos x="T6" y="T7"/>
                </a:cxn>
                <a:cxn ang="0">
                  <a:pos x="T8" y="T9"/>
                </a:cxn>
              </a:cxnLst>
              <a:rect l="0" t="0"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87" name="Freeform 197"/>
            <p:cNvSpPr/>
            <p:nvPr/>
          </p:nvSpPr>
          <p:spPr bwMode="auto">
            <a:xfrm>
              <a:off x="809" y="374"/>
              <a:ext cx="177" cy="36"/>
            </a:xfrm>
            <a:custGeom>
              <a:gdLst>
                <a:gd name="T0" fmla="*/ 5 w 35"/>
                <a:gd name="T1" fmla="*/ 0 h 7"/>
                <a:gd name="T2" fmla="*/ 14 w 35"/>
                <a:gd name="T3" fmla="*/ 5 h 7"/>
                <a:gd name="T4" fmla="*/ 5 w 35"/>
                <a:gd name="T5" fmla="*/ 0 h 7"/>
              </a:gdLst>
              <a:cxnLst>
                <a:cxn ang="0">
                  <a:pos x="T0" y="T1"/>
                </a:cxn>
                <a:cxn ang="0">
                  <a:pos x="T2" y="T3"/>
                </a:cxn>
                <a:cxn ang="0">
                  <a:pos x="T4" y="T5"/>
                </a:cxn>
              </a:cxnLst>
              <a:rect l="0" t="0" r="r" b="b"/>
              <a:pathLst>
                <a:path w="35" h="7">
                  <a:moveTo>
                    <a:pt x="5" y="0"/>
                  </a:moveTo>
                  <a:cubicBezTo>
                    <a:pt x="0" y="0"/>
                    <a:pt x="7" y="7"/>
                    <a:pt x="14" y="5"/>
                  </a:cubicBezTo>
                  <a:cubicBezTo>
                    <a:pt x="35" y="1"/>
                    <a:pt x="5" y="0"/>
                    <a:pt x="5" y="0"/>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88" name="Freeform 198"/>
            <p:cNvSpPr/>
            <p:nvPr/>
          </p:nvSpPr>
          <p:spPr bwMode="auto">
            <a:xfrm>
              <a:off x="869" y="369"/>
              <a:ext cx="137" cy="81"/>
            </a:xfrm>
            <a:custGeom>
              <a:gdLst>
                <a:gd name="T0" fmla="*/ 7 w 27"/>
                <a:gd name="T1" fmla="*/ 13 h 16"/>
                <a:gd name="T2" fmla="*/ 25 w 27"/>
                <a:gd name="T3" fmla="*/ 6 h 16"/>
                <a:gd name="T4" fmla="*/ 17 w 27"/>
                <a:gd name="T5" fmla="*/ 1 h 16"/>
                <a:gd name="T6" fmla="*/ 7 w 27"/>
                <a:gd name="T7" fmla="*/ 11 h 16"/>
                <a:gd name="T8" fmla="*/ 7 w 27"/>
                <a:gd name="T9" fmla="*/ 13 h 16"/>
              </a:gdLst>
              <a:cxnLst>
                <a:cxn ang="0">
                  <a:pos x="T0" y="T1"/>
                </a:cxn>
                <a:cxn ang="0">
                  <a:pos x="T2" y="T3"/>
                </a:cxn>
                <a:cxn ang="0">
                  <a:pos x="T4" y="T5"/>
                </a:cxn>
                <a:cxn ang="0">
                  <a:pos x="T6" y="T7"/>
                </a:cxn>
                <a:cxn ang="0">
                  <a:pos x="T8" y="T9"/>
                </a:cxn>
              </a:cxnLst>
              <a:rect l="0" t="0"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89" name="Freeform 199"/>
            <p:cNvSpPr/>
            <p:nvPr/>
          </p:nvSpPr>
          <p:spPr bwMode="auto">
            <a:xfrm>
              <a:off x="864" y="420"/>
              <a:ext cx="177" cy="86"/>
            </a:xfrm>
            <a:custGeom>
              <a:gdLst>
                <a:gd name="T0" fmla="*/ 25 w 35"/>
                <a:gd name="T1" fmla="*/ 6 h 17"/>
                <a:gd name="T2" fmla="*/ 8 w 35"/>
                <a:gd name="T3" fmla="*/ 10 h 17"/>
                <a:gd name="T4" fmla="*/ 6 w 35"/>
                <a:gd name="T5" fmla="*/ 13 h 17"/>
                <a:gd name="T6" fmla="*/ 27 w 35"/>
                <a:gd name="T7" fmla="*/ 12 h 17"/>
                <a:gd name="T8" fmla="*/ 25 w 35"/>
                <a:gd name="T9" fmla="*/ 6 h 17"/>
              </a:gdLst>
              <a:cxnLst>
                <a:cxn ang="0">
                  <a:pos x="T0" y="T1"/>
                </a:cxn>
                <a:cxn ang="0">
                  <a:pos x="T2" y="T3"/>
                </a:cxn>
                <a:cxn ang="0">
                  <a:pos x="T4" y="T5"/>
                </a:cxn>
                <a:cxn ang="0">
                  <a:pos x="T6" y="T7"/>
                </a:cxn>
                <a:cxn ang="0">
                  <a:pos x="T8" y="T9"/>
                </a:cxn>
              </a:cxnLst>
              <a:rect l="0" t="0"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90" name="Freeform 200"/>
            <p:cNvSpPr/>
            <p:nvPr/>
          </p:nvSpPr>
          <p:spPr bwMode="auto">
            <a:xfrm>
              <a:off x="748" y="501"/>
              <a:ext cx="248" cy="60"/>
            </a:xfrm>
            <a:custGeom>
              <a:gdLst>
                <a:gd name="T0" fmla="*/ 40 w 49"/>
                <a:gd name="T1" fmla="*/ 3 h 12"/>
                <a:gd name="T2" fmla="*/ 29 w 49"/>
                <a:gd name="T3" fmla="*/ 1 h 12"/>
                <a:gd name="T4" fmla="*/ 7 w 49"/>
                <a:gd name="T5" fmla="*/ 0 h 12"/>
                <a:gd name="T6" fmla="*/ 2 w 49"/>
                <a:gd name="T7" fmla="*/ 5 h 12"/>
                <a:gd name="T8" fmla="*/ 20 w 49"/>
                <a:gd name="T9" fmla="*/ 8 h 12"/>
                <a:gd name="T10" fmla="*/ 41 w 49"/>
                <a:gd name="T11" fmla="*/ 8 h 12"/>
                <a:gd name="T12" fmla="*/ 40 w 49"/>
                <a:gd name="T13" fmla="*/ 3 h 12"/>
              </a:gdLst>
              <a:cxnLst>
                <a:cxn ang="0">
                  <a:pos x="T0" y="T1"/>
                </a:cxn>
                <a:cxn ang="0">
                  <a:pos x="T2" y="T3"/>
                </a:cxn>
                <a:cxn ang="0">
                  <a:pos x="T4" y="T5"/>
                </a:cxn>
                <a:cxn ang="0">
                  <a:pos x="T6" y="T7"/>
                </a:cxn>
                <a:cxn ang="0">
                  <a:pos x="T8" y="T9"/>
                </a:cxn>
                <a:cxn ang="0">
                  <a:pos x="T10" y="T11"/>
                </a:cxn>
                <a:cxn ang="0">
                  <a:pos x="T12" y="T13"/>
                </a:cxn>
              </a:cxnLst>
              <a:rect l="0" t="0"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91" name="Freeform 201"/>
            <p:cNvSpPr/>
            <p:nvPr/>
          </p:nvSpPr>
          <p:spPr bwMode="auto">
            <a:xfrm>
              <a:off x="773" y="556"/>
              <a:ext cx="203" cy="56"/>
            </a:xfrm>
            <a:custGeom>
              <a:gdLst>
                <a:gd name="T0" fmla="*/ 37 w 40"/>
                <a:gd name="T1" fmla="*/ 2 h 11"/>
                <a:gd name="T2" fmla="*/ 26 w 40"/>
                <a:gd name="T3" fmla="*/ 4 h 11"/>
                <a:gd name="T4" fmla="*/ 13 w 40"/>
                <a:gd name="T5" fmla="*/ 3 h 11"/>
                <a:gd name="T6" fmla="*/ 1 w 40"/>
                <a:gd name="T7" fmla="*/ 2 h 11"/>
                <a:gd name="T8" fmla="*/ 35 w 40"/>
                <a:gd name="T9" fmla="*/ 8 h 11"/>
                <a:gd name="T10" fmla="*/ 37 w 40"/>
                <a:gd name="T11" fmla="*/ 2 h 11"/>
              </a:gdLst>
              <a:cxnLst>
                <a:cxn ang="0">
                  <a:pos x="T0" y="T1"/>
                </a:cxn>
                <a:cxn ang="0">
                  <a:pos x="T2" y="T3"/>
                </a:cxn>
                <a:cxn ang="0">
                  <a:pos x="T4" y="T5"/>
                </a:cxn>
                <a:cxn ang="0">
                  <a:pos x="T6" y="T7"/>
                </a:cxn>
                <a:cxn ang="0">
                  <a:pos x="T8" y="T9"/>
                </a:cxn>
                <a:cxn ang="0">
                  <a:pos x="T10" y="T11"/>
                </a:cxn>
              </a:cxnLst>
              <a:rect l="0" t="0"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92" name="Freeform 202"/>
            <p:cNvSpPr/>
            <p:nvPr/>
          </p:nvSpPr>
          <p:spPr bwMode="auto">
            <a:xfrm>
              <a:off x="763" y="602"/>
              <a:ext cx="207" cy="172"/>
            </a:xfrm>
            <a:custGeom>
              <a:gdLst>
                <a:gd name="T0" fmla="*/ 28 w 41"/>
                <a:gd name="T1" fmla="*/ 9 h 34"/>
                <a:gd name="T2" fmla="*/ 13 w 41"/>
                <a:gd name="T3" fmla="*/ 6 h 34"/>
                <a:gd name="T4" fmla="*/ 4 w 41"/>
                <a:gd name="T5" fmla="*/ 15 h 34"/>
                <a:gd name="T6" fmla="*/ 1 w 41"/>
                <a:gd name="T7" fmla="*/ 19 h 34"/>
                <a:gd name="T8" fmla="*/ 9 w 41"/>
                <a:gd name="T9" fmla="*/ 19 h 34"/>
                <a:gd name="T10" fmla="*/ 17 w 41"/>
                <a:gd name="T11" fmla="*/ 27 h 34"/>
                <a:gd name="T12" fmla="*/ 21 w 41"/>
                <a:gd name="T13" fmla="*/ 30 h 34"/>
                <a:gd name="T14" fmla="*/ 29 w 41"/>
                <a:gd name="T15" fmla="*/ 19 h 34"/>
                <a:gd name="T16" fmla="*/ 39 w 41"/>
                <a:gd name="T17" fmla="*/ 19 h 34"/>
                <a:gd name="T18" fmla="*/ 28 w 41"/>
                <a:gd name="T19" fmla="*/ 9 h 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93" name="Freeform 203"/>
            <p:cNvSpPr/>
            <p:nvPr/>
          </p:nvSpPr>
          <p:spPr bwMode="auto">
            <a:xfrm>
              <a:off x="900" y="521"/>
              <a:ext cx="126" cy="318"/>
            </a:xfrm>
            <a:custGeom>
              <a:gdLst>
                <a:gd name="T0" fmla="*/ 22 w 25"/>
                <a:gd name="T1" fmla="*/ 2 h 63"/>
                <a:gd name="T2" fmla="*/ 18 w 25"/>
                <a:gd name="T3" fmla="*/ 17 h 63"/>
                <a:gd name="T4" fmla="*/ 7 w 25"/>
                <a:gd name="T5" fmla="*/ 20 h 63"/>
                <a:gd name="T6" fmla="*/ 7 w 25"/>
                <a:gd name="T7" fmla="*/ 23 h 63"/>
                <a:gd name="T8" fmla="*/ 17 w 25"/>
                <a:gd name="T9" fmla="*/ 34 h 63"/>
                <a:gd name="T10" fmla="*/ 12 w 25"/>
                <a:gd name="T11" fmla="*/ 45 h 63"/>
                <a:gd name="T12" fmla="*/ 0 w 25"/>
                <a:gd name="T13" fmla="*/ 55 h 63"/>
                <a:gd name="T14" fmla="*/ 5 w 25"/>
                <a:gd name="T15" fmla="*/ 58 h 63"/>
                <a:gd name="T16" fmla="*/ 16 w 25"/>
                <a:gd name="T17" fmla="*/ 62 h 63"/>
                <a:gd name="T18" fmla="*/ 23 w 25"/>
                <a:gd name="T19" fmla="*/ 57 h 63"/>
                <a:gd name="T20" fmla="*/ 25 w 25"/>
                <a:gd name="T21" fmla="*/ 14 h 63"/>
                <a:gd name="T22" fmla="*/ 25 w 25"/>
                <a:gd name="T23" fmla="*/ 2 h 63"/>
                <a:gd name="T24" fmla="*/ 22 w 25"/>
                <a:gd name="T25" fmla="*/ 2 h 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grpSp>
      <p:grpSp>
        <p:nvGrpSpPr>
          <p:cNvPr id="1031" name="Group 204"/>
          <p:cNvGrpSpPr/>
          <p:nvPr/>
        </p:nvGrpSpPr>
        <p:grpSpPr>
          <a:xfrm>
            <a:off x="381000" y="5070475"/>
            <a:ext cx="533400" cy="492125"/>
            <a:chExt cx="1062" cy="981"/>
          </a:xfrm>
        </p:grpSpPr>
        <p:sp>
          <p:nvSpPr>
            <p:cNvPr id="1068" name="Freeform 205"/>
            <p:cNvSpPr/>
            <p:nvPr/>
          </p:nvSpPr>
          <p:spPr bwMode="auto">
            <a:xfrm>
              <a:off x="25" y="0"/>
              <a:ext cx="207" cy="81"/>
            </a:xfrm>
            <a:custGeom>
              <a:gdLst>
                <a:gd name="T0" fmla="*/ 30 w 41"/>
                <a:gd name="T1" fmla="*/ 12 h 16"/>
                <a:gd name="T2" fmla="*/ 37 w 41"/>
                <a:gd name="T3" fmla="*/ 10 h 16"/>
                <a:gd name="T4" fmla="*/ 38 w 41"/>
                <a:gd name="T5" fmla="*/ 9 h 16"/>
                <a:gd name="T6" fmla="*/ 31 w 41"/>
                <a:gd name="T7" fmla="*/ 1 h 16"/>
                <a:gd name="T8" fmla="*/ 8 w 41"/>
                <a:gd name="T9" fmla="*/ 11 h 16"/>
                <a:gd name="T10" fmla="*/ 30 w 41"/>
                <a:gd name="T11" fmla="*/ 12 h 16"/>
              </a:gdLst>
              <a:cxnLst>
                <a:cxn ang="0">
                  <a:pos x="T0" y="T1"/>
                </a:cxn>
                <a:cxn ang="0">
                  <a:pos x="T2" y="T3"/>
                </a:cxn>
                <a:cxn ang="0">
                  <a:pos x="T4" y="T5"/>
                </a:cxn>
                <a:cxn ang="0">
                  <a:pos x="T6" y="T7"/>
                </a:cxn>
                <a:cxn ang="0">
                  <a:pos x="T8" y="T9"/>
                </a:cxn>
                <a:cxn ang="0">
                  <a:pos x="T10" y="T11"/>
                </a:cxn>
              </a:cxnLst>
              <a:rect l="0" t="0"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69" name="Freeform 206"/>
            <p:cNvSpPr>
              <a:spLocks noEditPoints="1"/>
            </p:cNvSpPr>
            <p:nvPr/>
          </p:nvSpPr>
          <p:spPr bwMode="auto">
            <a:xfrm>
              <a:off x="0" y="5"/>
              <a:ext cx="1062" cy="976"/>
            </a:xfrm>
            <a:custGeom>
              <a:gdLst>
                <a:gd name="T0" fmla="*/ 163 w 210"/>
                <a:gd name="T1" fmla="*/ 155 h 193"/>
                <a:gd name="T2" fmla="*/ 152 w 210"/>
                <a:gd name="T3" fmla="*/ 125 h 193"/>
                <a:gd name="T4" fmla="*/ 142 w 210"/>
                <a:gd name="T5" fmla="*/ 99 h 193"/>
                <a:gd name="T6" fmla="*/ 165 w 210"/>
                <a:gd name="T7" fmla="*/ 93 h 193"/>
                <a:gd name="T8" fmla="*/ 146 w 210"/>
                <a:gd name="T9" fmla="*/ 82 h 193"/>
                <a:gd name="T10" fmla="*/ 157 w 210"/>
                <a:gd name="T11" fmla="*/ 83 h 193"/>
                <a:gd name="T12" fmla="*/ 157 w 210"/>
                <a:gd name="T13" fmla="*/ 77 h 193"/>
                <a:gd name="T14" fmla="*/ 135 w 210"/>
                <a:gd name="T15" fmla="*/ 78 h 193"/>
                <a:gd name="T16" fmla="*/ 128 w 210"/>
                <a:gd name="T17" fmla="*/ 125 h 193"/>
                <a:gd name="T18" fmla="*/ 124 w 210"/>
                <a:gd name="T19" fmla="*/ 84 h 193"/>
                <a:gd name="T20" fmla="*/ 118 w 210"/>
                <a:gd name="T21" fmla="*/ 67 h 193"/>
                <a:gd name="T22" fmla="*/ 124 w 210"/>
                <a:gd name="T23" fmla="*/ 51 h 193"/>
                <a:gd name="T24" fmla="*/ 121 w 210"/>
                <a:gd name="T25" fmla="*/ 37 h 193"/>
                <a:gd name="T26" fmla="*/ 119 w 210"/>
                <a:gd name="T27" fmla="*/ 24 h 193"/>
                <a:gd name="T28" fmla="*/ 132 w 210"/>
                <a:gd name="T29" fmla="*/ 39 h 193"/>
                <a:gd name="T30" fmla="*/ 149 w 210"/>
                <a:gd name="T31" fmla="*/ 18 h 193"/>
                <a:gd name="T32" fmla="*/ 147 w 210"/>
                <a:gd name="T33" fmla="*/ 36 h 193"/>
                <a:gd name="T34" fmla="*/ 143 w 210"/>
                <a:gd name="T35" fmla="*/ 48 h 193"/>
                <a:gd name="T36" fmla="*/ 144 w 210"/>
                <a:gd name="T37" fmla="*/ 67 h 193"/>
                <a:gd name="T38" fmla="*/ 199 w 210"/>
                <a:gd name="T39" fmla="*/ 29 h 193"/>
                <a:gd name="T40" fmla="*/ 90 w 210"/>
                <a:gd name="T41" fmla="*/ 1 h 193"/>
                <a:gd name="T42" fmla="*/ 56 w 210"/>
                <a:gd name="T43" fmla="*/ 8 h 193"/>
                <a:gd name="T44" fmla="*/ 85 w 210"/>
                <a:gd name="T45" fmla="*/ 12 h 193"/>
                <a:gd name="T46" fmla="*/ 60 w 210"/>
                <a:gd name="T47" fmla="*/ 22 h 193"/>
                <a:gd name="T48" fmla="*/ 58 w 210"/>
                <a:gd name="T49" fmla="*/ 29 h 193"/>
                <a:gd name="T50" fmla="*/ 38 w 210"/>
                <a:gd name="T51" fmla="*/ 17 h 193"/>
                <a:gd name="T52" fmla="*/ 13 w 210"/>
                <a:gd name="T53" fmla="*/ 115 h 193"/>
                <a:gd name="T54" fmla="*/ 61 w 210"/>
                <a:gd name="T55" fmla="*/ 146 h 193"/>
                <a:gd name="T56" fmla="*/ 45 w 210"/>
                <a:gd name="T57" fmla="*/ 133 h 193"/>
                <a:gd name="T58" fmla="*/ 35 w 210"/>
                <a:gd name="T59" fmla="*/ 145 h 193"/>
                <a:gd name="T60" fmla="*/ 32 w 210"/>
                <a:gd name="T61" fmla="*/ 128 h 193"/>
                <a:gd name="T62" fmla="*/ 46 w 210"/>
                <a:gd name="T63" fmla="*/ 86 h 193"/>
                <a:gd name="T64" fmla="*/ 67 w 210"/>
                <a:gd name="T65" fmla="*/ 83 h 193"/>
                <a:gd name="T66" fmla="*/ 71 w 210"/>
                <a:gd name="T67" fmla="*/ 95 h 193"/>
                <a:gd name="T68" fmla="*/ 61 w 210"/>
                <a:gd name="T69" fmla="*/ 121 h 193"/>
                <a:gd name="T70" fmla="*/ 91 w 210"/>
                <a:gd name="T71" fmla="*/ 180 h 193"/>
                <a:gd name="T72" fmla="*/ 186 w 210"/>
                <a:gd name="T73" fmla="*/ 166 h 193"/>
                <a:gd name="T74" fmla="*/ 182 w 210"/>
                <a:gd name="T75" fmla="*/ 66 h 193"/>
                <a:gd name="T76" fmla="*/ 165 w 210"/>
                <a:gd name="T77" fmla="*/ 60 h 193"/>
                <a:gd name="T78" fmla="*/ 113 w 210"/>
                <a:gd name="T79" fmla="*/ 61 h 193"/>
                <a:gd name="T80" fmla="*/ 108 w 210"/>
                <a:gd name="T81" fmla="*/ 87 h 193"/>
                <a:gd name="T82" fmla="*/ 114 w 210"/>
                <a:gd name="T83" fmla="*/ 50 h 193"/>
                <a:gd name="T84" fmla="*/ 89 w 210"/>
                <a:gd name="T85" fmla="*/ 26 h 193"/>
                <a:gd name="T86" fmla="*/ 105 w 210"/>
                <a:gd name="T87" fmla="*/ 35 h 193"/>
                <a:gd name="T88" fmla="*/ 61 w 210"/>
                <a:gd name="T89" fmla="*/ 72 h 193"/>
                <a:gd name="T90" fmla="*/ 24 w 210"/>
                <a:gd name="T91" fmla="*/ 37 h 193"/>
                <a:gd name="T92" fmla="*/ 68 w 210"/>
                <a:gd name="T93" fmla="*/ 40 h 193"/>
                <a:gd name="T94" fmla="*/ 79 w 210"/>
                <a:gd name="T95" fmla="*/ 40 h 193"/>
                <a:gd name="T96" fmla="*/ 108 w 210"/>
                <a:gd name="T97" fmla="*/ 45 h 193"/>
                <a:gd name="T98" fmla="*/ 99 w 210"/>
                <a:gd name="T99" fmla="*/ 93 h 193"/>
                <a:gd name="T100" fmla="*/ 93 w 210"/>
                <a:gd name="T101" fmla="*/ 51 h 193"/>
                <a:gd name="T102" fmla="*/ 61 w 210"/>
                <a:gd name="T103" fmla="*/ 72 h 193"/>
                <a:gd name="T104" fmla="*/ 80 w 210"/>
                <a:gd name="T105" fmla="*/ 82 h 193"/>
                <a:gd name="T106" fmla="*/ 88 w 210"/>
                <a:gd name="T107" fmla="*/ 58 h 193"/>
                <a:gd name="T108" fmla="*/ 102 w 210"/>
                <a:gd name="T109" fmla="*/ 145 h 193"/>
                <a:gd name="T110" fmla="*/ 82 w 210"/>
                <a:gd name="T111" fmla="*/ 96 h 193"/>
                <a:gd name="T112" fmla="*/ 117 w 210"/>
                <a:gd name="T113" fmla="*/ 106 h 1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70" name="Freeform 207"/>
            <p:cNvSpPr/>
            <p:nvPr/>
          </p:nvSpPr>
          <p:spPr bwMode="auto">
            <a:xfrm>
              <a:off x="252" y="470"/>
              <a:ext cx="86" cy="102"/>
            </a:xfrm>
            <a:custGeom>
              <a:gdLst>
                <a:gd name="T0" fmla="*/ 14 w 17"/>
                <a:gd name="T1" fmla="*/ 5 h 20"/>
                <a:gd name="T2" fmla="*/ 9 w 17"/>
                <a:gd name="T3" fmla="*/ 20 h 20"/>
                <a:gd name="T4" fmla="*/ 14 w 17"/>
                <a:gd name="T5" fmla="*/ 5 h 20"/>
              </a:gdLst>
              <a:cxnLst>
                <a:cxn ang="0">
                  <a:pos x="T0" y="T1"/>
                </a:cxn>
                <a:cxn ang="0">
                  <a:pos x="T2" y="T3"/>
                </a:cxn>
                <a:cxn ang="0">
                  <a:pos x="T4" y="T5"/>
                </a:cxn>
              </a:cxnLst>
              <a:rect l="0" t="0" r="r" b="b"/>
              <a:pathLst>
                <a:path w="17" h="20">
                  <a:moveTo>
                    <a:pt x="14" y="5"/>
                  </a:moveTo>
                  <a:cubicBezTo>
                    <a:pt x="13" y="0"/>
                    <a:pt x="0" y="8"/>
                    <a:pt x="9" y="20"/>
                  </a:cubicBezTo>
                  <a:cubicBezTo>
                    <a:pt x="9" y="20"/>
                    <a:pt x="17" y="17"/>
                    <a:pt x="14" y="5"/>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71" name="Freeform 208"/>
            <p:cNvSpPr/>
            <p:nvPr/>
          </p:nvSpPr>
          <p:spPr bwMode="auto">
            <a:xfrm>
              <a:off x="171" y="511"/>
              <a:ext cx="76" cy="136"/>
            </a:xfrm>
            <a:custGeom>
              <a:gdLst>
                <a:gd name="T0" fmla="*/ 7 w 15"/>
                <a:gd name="T1" fmla="*/ 10 h 27"/>
                <a:gd name="T2" fmla="*/ 4 w 15"/>
                <a:gd name="T3" fmla="*/ 25 h 27"/>
                <a:gd name="T4" fmla="*/ 15 w 15"/>
                <a:gd name="T5" fmla="*/ 16 h 27"/>
                <a:gd name="T6" fmla="*/ 13 w 15"/>
                <a:gd name="T7" fmla="*/ 8 h 27"/>
                <a:gd name="T8" fmla="*/ 7 w 15"/>
                <a:gd name="T9" fmla="*/ 10 h 27"/>
              </a:gdLst>
              <a:cxnLst>
                <a:cxn ang="0">
                  <a:pos x="T0" y="T1"/>
                </a:cxn>
                <a:cxn ang="0">
                  <a:pos x="T2" y="T3"/>
                </a:cxn>
                <a:cxn ang="0">
                  <a:pos x="T4" y="T5"/>
                </a:cxn>
                <a:cxn ang="0">
                  <a:pos x="T6" y="T7"/>
                </a:cxn>
                <a:cxn ang="0">
                  <a:pos x="T8" y="T9"/>
                </a:cxn>
              </a:cxnLst>
              <a:rect l="0" t="0"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72" name="Freeform 209"/>
            <p:cNvSpPr/>
            <p:nvPr/>
          </p:nvSpPr>
          <p:spPr bwMode="auto">
            <a:xfrm>
              <a:off x="126" y="238"/>
              <a:ext cx="243" cy="116"/>
            </a:xfrm>
            <a:custGeom>
              <a:gdLst>
                <a:gd name="T0" fmla="*/ 40 w 48"/>
                <a:gd name="T1" fmla="*/ 2 h 23"/>
                <a:gd name="T2" fmla="*/ 9 w 48"/>
                <a:gd name="T3" fmla="*/ 1 h 23"/>
                <a:gd name="T4" fmla="*/ 1 w 48"/>
                <a:gd name="T5" fmla="*/ 9 h 23"/>
                <a:gd name="T6" fmla="*/ 22 w 48"/>
                <a:gd name="T7" fmla="*/ 21 h 23"/>
                <a:gd name="T8" fmla="*/ 34 w 48"/>
                <a:gd name="T9" fmla="*/ 20 h 23"/>
                <a:gd name="T10" fmla="*/ 40 w 48"/>
                <a:gd name="T11" fmla="*/ 19 h 23"/>
                <a:gd name="T12" fmla="*/ 40 w 48"/>
                <a:gd name="T13" fmla="*/ 2 h 23"/>
              </a:gdLst>
              <a:cxnLst>
                <a:cxn ang="0">
                  <a:pos x="T0" y="T1"/>
                </a:cxn>
                <a:cxn ang="0">
                  <a:pos x="T2" y="T3"/>
                </a:cxn>
                <a:cxn ang="0">
                  <a:pos x="T4" y="T5"/>
                </a:cxn>
                <a:cxn ang="0">
                  <a:pos x="T6" y="T7"/>
                </a:cxn>
                <a:cxn ang="0">
                  <a:pos x="T8" y="T9"/>
                </a:cxn>
                <a:cxn ang="0">
                  <a:pos x="T10" y="T11"/>
                </a:cxn>
                <a:cxn ang="0">
                  <a:pos x="T12" y="T13"/>
                </a:cxn>
              </a:cxnLst>
              <a:rect l="0" t="0"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73" name="Freeform 210"/>
            <p:cNvSpPr/>
            <p:nvPr/>
          </p:nvSpPr>
          <p:spPr bwMode="auto">
            <a:xfrm>
              <a:off x="404" y="561"/>
              <a:ext cx="177" cy="187"/>
            </a:xfrm>
            <a:custGeom>
              <a:gdLst>
                <a:gd name="T0" fmla="*/ 24 w 35"/>
                <a:gd name="T1" fmla="*/ 2 h 37"/>
                <a:gd name="T2" fmla="*/ 11 w 35"/>
                <a:gd name="T3" fmla="*/ 2 h 37"/>
                <a:gd name="T4" fmla="*/ 4 w 35"/>
                <a:gd name="T5" fmla="*/ 20 h 37"/>
                <a:gd name="T6" fmla="*/ 28 w 35"/>
                <a:gd name="T7" fmla="*/ 22 h 37"/>
                <a:gd name="T8" fmla="*/ 24 w 35"/>
                <a:gd name="T9" fmla="*/ 2 h 37"/>
              </a:gdLst>
              <a:cxnLst>
                <a:cxn ang="0">
                  <a:pos x="T0" y="T1"/>
                </a:cxn>
                <a:cxn ang="0">
                  <a:pos x="T2" y="T3"/>
                </a:cxn>
                <a:cxn ang="0">
                  <a:pos x="T4" y="T5"/>
                </a:cxn>
                <a:cxn ang="0">
                  <a:pos x="T6" y="T7"/>
                </a:cxn>
                <a:cxn ang="0">
                  <a:pos x="T8" y="T9"/>
                </a:cxn>
              </a:cxnLst>
              <a:rect l="0" t="0"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74" name="Freeform 211"/>
            <p:cNvSpPr/>
            <p:nvPr/>
          </p:nvSpPr>
          <p:spPr bwMode="auto">
            <a:xfrm>
              <a:off x="809" y="374"/>
              <a:ext cx="177" cy="36"/>
            </a:xfrm>
            <a:custGeom>
              <a:gdLst>
                <a:gd name="T0" fmla="*/ 5 w 35"/>
                <a:gd name="T1" fmla="*/ 0 h 7"/>
                <a:gd name="T2" fmla="*/ 14 w 35"/>
                <a:gd name="T3" fmla="*/ 5 h 7"/>
                <a:gd name="T4" fmla="*/ 5 w 35"/>
                <a:gd name="T5" fmla="*/ 0 h 7"/>
              </a:gdLst>
              <a:cxnLst>
                <a:cxn ang="0">
                  <a:pos x="T0" y="T1"/>
                </a:cxn>
                <a:cxn ang="0">
                  <a:pos x="T2" y="T3"/>
                </a:cxn>
                <a:cxn ang="0">
                  <a:pos x="T4" y="T5"/>
                </a:cxn>
              </a:cxnLst>
              <a:rect l="0" t="0" r="r" b="b"/>
              <a:pathLst>
                <a:path w="35" h="7">
                  <a:moveTo>
                    <a:pt x="5" y="0"/>
                  </a:moveTo>
                  <a:cubicBezTo>
                    <a:pt x="0" y="0"/>
                    <a:pt x="7" y="7"/>
                    <a:pt x="14" y="5"/>
                  </a:cubicBezTo>
                  <a:cubicBezTo>
                    <a:pt x="35" y="1"/>
                    <a:pt x="5" y="0"/>
                    <a:pt x="5" y="0"/>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75" name="Freeform 212"/>
            <p:cNvSpPr/>
            <p:nvPr/>
          </p:nvSpPr>
          <p:spPr bwMode="auto">
            <a:xfrm>
              <a:off x="869" y="369"/>
              <a:ext cx="137" cy="81"/>
            </a:xfrm>
            <a:custGeom>
              <a:gdLst>
                <a:gd name="T0" fmla="*/ 7 w 27"/>
                <a:gd name="T1" fmla="*/ 13 h 16"/>
                <a:gd name="T2" fmla="*/ 25 w 27"/>
                <a:gd name="T3" fmla="*/ 6 h 16"/>
                <a:gd name="T4" fmla="*/ 17 w 27"/>
                <a:gd name="T5" fmla="*/ 1 h 16"/>
                <a:gd name="T6" fmla="*/ 7 w 27"/>
                <a:gd name="T7" fmla="*/ 11 h 16"/>
                <a:gd name="T8" fmla="*/ 7 w 27"/>
                <a:gd name="T9" fmla="*/ 13 h 16"/>
              </a:gdLst>
              <a:cxnLst>
                <a:cxn ang="0">
                  <a:pos x="T0" y="T1"/>
                </a:cxn>
                <a:cxn ang="0">
                  <a:pos x="T2" y="T3"/>
                </a:cxn>
                <a:cxn ang="0">
                  <a:pos x="T4" y="T5"/>
                </a:cxn>
                <a:cxn ang="0">
                  <a:pos x="T6" y="T7"/>
                </a:cxn>
                <a:cxn ang="0">
                  <a:pos x="T8" y="T9"/>
                </a:cxn>
              </a:cxnLst>
              <a:rect l="0" t="0"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76" name="Freeform 213"/>
            <p:cNvSpPr/>
            <p:nvPr/>
          </p:nvSpPr>
          <p:spPr bwMode="auto">
            <a:xfrm>
              <a:off x="864" y="420"/>
              <a:ext cx="177" cy="86"/>
            </a:xfrm>
            <a:custGeom>
              <a:gdLst>
                <a:gd name="T0" fmla="*/ 25 w 35"/>
                <a:gd name="T1" fmla="*/ 6 h 17"/>
                <a:gd name="T2" fmla="*/ 8 w 35"/>
                <a:gd name="T3" fmla="*/ 10 h 17"/>
                <a:gd name="T4" fmla="*/ 6 w 35"/>
                <a:gd name="T5" fmla="*/ 13 h 17"/>
                <a:gd name="T6" fmla="*/ 27 w 35"/>
                <a:gd name="T7" fmla="*/ 12 h 17"/>
                <a:gd name="T8" fmla="*/ 25 w 35"/>
                <a:gd name="T9" fmla="*/ 6 h 17"/>
              </a:gdLst>
              <a:cxnLst>
                <a:cxn ang="0">
                  <a:pos x="T0" y="T1"/>
                </a:cxn>
                <a:cxn ang="0">
                  <a:pos x="T2" y="T3"/>
                </a:cxn>
                <a:cxn ang="0">
                  <a:pos x="T4" y="T5"/>
                </a:cxn>
                <a:cxn ang="0">
                  <a:pos x="T6" y="T7"/>
                </a:cxn>
                <a:cxn ang="0">
                  <a:pos x="T8" y="T9"/>
                </a:cxn>
              </a:cxnLst>
              <a:rect l="0" t="0"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77" name="Freeform 214"/>
            <p:cNvSpPr/>
            <p:nvPr/>
          </p:nvSpPr>
          <p:spPr bwMode="auto">
            <a:xfrm>
              <a:off x="748" y="501"/>
              <a:ext cx="248" cy="60"/>
            </a:xfrm>
            <a:custGeom>
              <a:gdLst>
                <a:gd name="T0" fmla="*/ 40 w 49"/>
                <a:gd name="T1" fmla="*/ 3 h 12"/>
                <a:gd name="T2" fmla="*/ 29 w 49"/>
                <a:gd name="T3" fmla="*/ 1 h 12"/>
                <a:gd name="T4" fmla="*/ 7 w 49"/>
                <a:gd name="T5" fmla="*/ 0 h 12"/>
                <a:gd name="T6" fmla="*/ 2 w 49"/>
                <a:gd name="T7" fmla="*/ 5 h 12"/>
                <a:gd name="T8" fmla="*/ 20 w 49"/>
                <a:gd name="T9" fmla="*/ 8 h 12"/>
                <a:gd name="T10" fmla="*/ 41 w 49"/>
                <a:gd name="T11" fmla="*/ 8 h 12"/>
                <a:gd name="T12" fmla="*/ 40 w 49"/>
                <a:gd name="T13" fmla="*/ 3 h 12"/>
              </a:gdLst>
              <a:cxnLst>
                <a:cxn ang="0">
                  <a:pos x="T0" y="T1"/>
                </a:cxn>
                <a:cxn ang="0">
                  <a:pos x="T2" y="T3"/>
                </a:cxn>
                <a:cxn ang="0">
                  <a:pos x="T4" y="T5"/>
                </a:cxn>
                <a:cxn ang="0">
                  <a:pos x="T6" y="T7"/>
                </a:cxn>
                <a:cxn ang="0">
                  <a:pos x="T8" y="T9"/>
                </a:cxn>
                <a:cxn ang="0">
                  <a:pos x="T10" y="T11"/>
                </a:cxn>
                <a:cxn ang="0">
                  <a:pos x="T12" y="T13"/>
                </a:cxn>
              </a:cxnLst>
              <a:rect l="0" t="0"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78" name="Freeform 215"/>
            <p:cNvSpPr/>
            <p:nvPr/>
          </p:nvSpPr>
          <p:spPr bwMode="auto">
            <a:xfrm>
              <a:off x="773" y="556"/>
              <a:ext cx="203" cy="56"/>
            </a:xfrm>
            <a:custGeom>
              <a:gdLst>
                <a:gd name="T0" fmla="*/ 37 w 40"/>
                <a:gd name="T1" fmla="*/ 2 h 11"/>
                <a:gd name="T2" fmla="*/ 26 w 40"/>
                <a:gd name="T3" fmla="*/ 4 h 11"/>
                <a:gd name="T4" fmla="*/ 13 w 40"/>
                <a:gd name="T5" fmla="*/ 3 h 11"/>
                <a:gd name="T6" fmla="*/ 1 w 40"/>
                <a:gd name="T7" fmla="*/ 2 h 11"/>
                <a:gd name="T8" fmla="*/ 35 w 40"/>
                <a:gd name="T9" fmla="*/ 8 h 11"/>
                <a:gd name="T10" fmla="*/ 37 w 40"/>
                <a:gd name="T11" fmla="*/ 2 h 11"/>
              </a:gdLst>
              <a:cxnLst>
                <a:cxn ang="0">
                  <a:pos x="T0" y="T1"/>
                </a:cxn>
                <a:cxn ang="0">
                  <a:pos x="T2" y="T3"/>
                </a:cxn>
                <a:cxn ang="0">
                  <a:pos x="T4" y="T5"/>
                </a:cxn>
                <a:cxn ang="0">
                  <a:pos x="T6" y="T7"/>
                </a:cxn>
                <a:cxn ang="0">
                  <a:pos x="T8" y="T9"/>
                </a:cxn>
                <a:cxn ang="0">
                  <a:pos x="T10" y="T11"/>
                </a:cxn>
              </a:cxnLst>
              <a:rect l="0" t="0"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79" name="Freeform 216"/>
            <p:cNvSpPr/>
            <p:nvPr/>
          </p:nvSpPr>
          <p:spPr bwMode="auto">
            <a:xfrm>
              <a:off x="763" y="602"/>
              <a:ext cx="207" cy="172"/>
            </a:xfrm>
            <a:custGeom>
              <a:gdLst>
                <a:gd name="T0" fmla="*/ 28 w 41"/>
                <a:gd name="T1" fmla="*/ 9 h 34"/>
                <a:gd name="T2" fmla="*/ 13 w 41"/>
                <a:gd name="T3" fmla="*/ 6 h 34"/>
                <a:gd name="T4" fmla="*/ 4 w 41"/>
                <a:gd name="T5" fmla="*/ 15 h 34"/>
                <a:gd name="T6" fmla="*/ 1 w 41"/>
                <a:gd name="T7" fmla="*/ 19 h 34"/>
                <a:gd name="T8" fmla="*/ 9 w 41"/>
                <a:gd name="T9" fmla="*/ 19 h 34"/>
                <a:gd name="T10" fmla="*/ 17 w 41"/>
                <a:gd name="T11" fmla="*/ 27 h 34"/>
                <a:gd name="T12" fmla="*/ 21 w 41"/>
                <a:gd name="T13" fmla="*/ 30 h 34"/>
                <a:gd name="T14" fmla="*/ 29 w 41"/>
                <a:gd name="T15" fmla="*/ 19 h 34"/>
                <a:gd name="T16" fmla="*/ 39 w 41"/>
                <a:gd name="T17" fmla="*/ 19 h 34"/>
                <a:gd name="T18" fmla="*/ 28 w 41"/>
                <a:gd name="T19" fmla="*/ 9 h 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80" name="Freeform 217"/>
            <p:cNvSpPr/>
            <p:nvPr/>
          </p:nvSpPr>
          <p:spPr bwMode="auto">
            <a:xfrm>
              <a:off x="900" y="521"/>
              <a:ext cx="126" cy="318"/>
            </a:xfrm>
            <a:custGeom>
              <a:gdLst>
                <a:gd name="T0" fmla="*/ 22 w 25"/>
                <a:gd name="T1" fmla="*/ 2 h 63"/>
                <a:gd name="T2" fmla="*/ 18 w 25"/>
                <a:gd name="T3" fmla="*/ 17 h 63"/>
                <a:gd name="T4" fmla="*/ 7 w 25"/>
                <a:gd name="T5" fmla="*/ 20 h 63"/>
                <a:gd name="T6" fmla="*/ 7 w 25"/>
                <a:gd name="T7" fmla="*/ 23 h 63"/>
                <a:gd name="T8" fmla="*/ 17 w 25"/>
                <a:gd name="T9" fmla="*/ 34 h 63"/>
                <a:gd name="T10" fmla="*/ 12 w 25"/>
                <a:gd name="T11" fmla="*/ 45 h 63"/>
                <a:gd name="T12" fmla="*/ 0 w 25"/>
                <a:gd name="T13" fmla="*/ 55 h 63"/>
                <a:gd name="T14" fmla="*/ 5 w 25"/>
                <a:gd name="T15" fmla="*/ 58 h 63"/>
                <a:gd name="T16" fmla="*/ 16 w 25"/>
                <a:gd name="T17" fmla="*/ 62 h 63"/>
                <a:gd name="T18" fmla="*/ 23 w 25"/>
                <a:gd name="T19" fmla="*/ 57 h 63"/>
                <a:gd name="T20" fmla="*/ 25 w 25"/>
                <a:gd name="T21" fmla="*/ 14 h 63"/>
                <a:gd name="T22" fmla="*/ 25 w 25"/>
                <a:gd name="T23" fmla="*/ 2 h 63"/>
                <a:gd name="T24" fmla="*/ 22 w 25"/>
                <a:gd name="T25" fmla="*/ 2 h 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grpSp>
      <p:grpSp>
        <p:nvGrpSpPr>
          <p:cNvPr id="1032" name="Group 218"/>
          <p:cNvGrpSpPr/>
          <p:nvPr/>
        </p:nvGrpSpPr>
        <p:grpSpPr>
          <a:xfrm>
            <a:off x="381000" y="6121400"/>
            <a:ext cx="533400" cy="492125"/>
            <a:chExt cx="1062" cy="981"/>
          </a:xfrm>
        </p:grpSpPr>
        <p:sp>
          <p:nvSpPr>
            <p:cNvPr id="1055" name="Freeform 219"/>
            <p:cNvSpPr/>
            <p:nvPr/>
          </p:nvSpPr>
          <p:spPr bwMode="auto">
            <a:xfrm>
              <a:off x="25" y="0"/>
              <a:ext cx="207" cy="81"/>
            </a:xfrm>
            <a:custGeom>
              <a:gdLst>
                <a:gd name="T0" fmla="*/ 30 w 41"/>
                <a:gd name="T1" fmla="*/ 12 h 16"/>
                <a:gd name="T2" fmla="*/ 37 w 41"/>
                <a:gd name="T3" fmla="*/ 10 h 16"/>
                <a:gd name="T4" fmla="*/ 38 w 41"/>
                <a:gd name="T5" fmla="*/ 9 h 16"/>
                <a:gd name="T6" fmla="*/ 31 w 41"/>
                <a:gd name="T7" fmla="*/ 1 h 16"/>
                <a:gd name="T8" fmla="*/ 8 w 41"/>
                <a:gd name="T9" fmla="*/ 11 h 16"/>
                <a:gd name="T10" fmla="*/ 30 w 41"/>
                <a:gd name="T11" fmla="*/ 12 h 16"/>
              </a:gdLst>
              <a:cxnLst>
                <a:cxn ang="0">
                  <a:pos x="T0" y="T1"/>
                </a:cxn>
                <a:cxn ang="0">
                  <a:pos x="T2" y="T3"/>
                </a:cxn>
                <a:cxn ang="0">
                  <a:pos x="T4" y="T5"/>
                </a:cxn>
                <a:cxn ang="0">
                  <a:pos x="T6" y="T7"/>
                </a:cxn>
                <a:cxn ang="0">
                  <a:pos x="T8" y="T9"/>
                </a:cxn>
                <a:cxn ang="0">
                  <a:pos x="T10" y="T11"/>
                </a:cxn>
              </a:cxnLst>
              <a:rect l="0" t="0" r="r" b="b"/>
              <a:pathLst>
                <a:path w="41" h="16">
                  <a:moveTo>
                    <a:pt x="30" y="12"/>
                  </a:moveTo>
                  <a:cubicBezTo>
                    <a:pt x="34" y="11"/>
                    <a:pt x="36" y="10"/>
                    <a:pt x="37" y="10"/>
                  </a:cubicBezTo>
                  <a:cubicBezTo>
                    <a:pt x="37" y="10"/>
                    <a:pt x="38" y="9"/>
                    <a:pt x="38" y="9"/>
                  </a:cubicBezTo>
                  <a:cubicBezTo>
                    <a:pt x="41" y="6"/>
                    <a:pt x="37" y="1"/>
                    <a:pt x="31" y="1"/>
                  </a:cubicBezTo>
                  <a:cubicBezTo>
                    <a:pt x="31" y="1"/>
                    <a:pt x="0" y="0"/>
                    <a:pt x="8" y="11"/>
                  </a:cubicBezTo>
                  <a:cubicBezTo>
                    <a:pt x="8" y="11"/>
                    <a:pt x="15" y="16"/>
                    <a:pt x="30" y="1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56" name="Freeform 220"/>
            <p:cNvSpPr>
              <a:spLocks noEditPoints="1"/>
            </p:cNvSpPr>
            <p:nvPr/>
          </p:nvSpPr>
          <p:spPr bwMode="auto">
            <a:xfrm>
              <a:off x="0" y="5"/>
              <a:ext cx="1062" cy="976"/>
            </a:xfrm>
            <a:custGeom>
              <a:gdLst>
                <a:gd name="T0" fmla="*/ 163 w 210"/>
                <a:gd name="T1" fmla="*/ 155 h 193"/>
                <a:gd name="T2" fmla="*/ 152 w 210"/>
                <a:gd name="T3" fmla="*/ 125 h 193"/>
                <a:gd name="T4" fmla="*/ 142 w 210"/>
                <a:gd name="T5" fmla="*/ 99 h 193"/>
                <a:gd name="T6" fmla="*/ 165 w 210"/>
                <a:gd name="T7" fmla="*/ 93 h 193"/>
                <a:gd name="T8" fmla="*/ 146 w 210"/>
                <a:gd name="T9" fmla="*/ 82 h 193"/>
                <a:gd name="T10" fmla="*/ 157 w 210"/>
                <a:gd name="T11" fmla="*/ 83 h 193"/>
                <a:gd name="T12" fmla="*/ 157 w 210"/>
                <a:gd name="T13" fmla="*/ 77 h 193"/>
                <a:gd name="T14" fmla="*/ 135 w 210"/>
                <a:gd name="T15" fmla="*/ 78 h 193"/>
                <a:gd name="T16" fmla="*/ 128 w 210"/>
                <a:gd name="T17" fmla="*/ 125 h 193"/>
                <a:gd name="T18" fmla="*/ 124 w 210"/>
                <a:gd name="T19" fmla="*/ 84 h 193"/>
                <a:gd name="T20" fmla="*/ 118 w 210"/>
                <a:gd name="T21" fmla="*/ 67 h 193"/>
                <a:gd name="T22" fmla="*/ 124 w 210"/>
                <a:gd name="T23" fmla="*/ 51 h 193"/>
                <a:gd name="T24" fmla="*/ 121 w 210"/>
                <a:gd name="T25" fmla="*/ 37 h 193"/>
                <a:gd name="T26" fmla="*/ 119 w 210"/>
                <a:gd name="T27" fmla="*/ 24 h 193"/>
                <a:gd name="T28" fmla="*/ 132 w 210"/>
                <a:gd name="T29" fmla="*/ 39 h 193"/>
                <a:gd name="T30" fmla="*/ 149 w 210"/>
                <a:gd name="T31" fmla="*/ 18 h 193"/>
                <a:gd name="T32" fmla="*/ 147 w 210"/>
                <a:gd name="T33" fmla="*/ 36 h 193"/>
                <a:gd name="T34" fmla="*/ 143 w 210"/>
                <a:gd name="T35" fmla="*/ 48 h 193"/>
                <a:gd name="T36" fmla="*/ 144 w 210"/>
                <a:gd name="T37" fmla="*/ 67 h 193"/>
                <a:gd name="T38" fmla="*/ 199 w 210"/>
                <a:gd name="T39" fmla="*/ 29 h 193"/>
                <a:gd name="T40" fmla="*/ 90 w 210"/>
                <a:gd name="T41" fmla="*/ 1 h 193"/>
                <a:gd name="T42" fmla="*/ 56 w 210"/>
                <a:gd name="T43" fmla="*/ 8 h 193"/>
                <a:gd name="T44" fmla="*/ 85 w 210"/>
                <a:gd name="T45" fmla="*/ 12 h 193"/>
                <a:gd name="T46" fmla="*/ 60 w 210"/>
                <a:gd name="T47" fmla="*/ 22 h 193"/>
                <a:gd name="T48" fmla="*/ 58 w 210"/>
                <a:gd name="T49" fmla="*/ 29 h 193"/>
                <a:gd name="T50" fmla="*/ 38 w 210"/>
                <a:gd name="T51" fmla="*/ 17 h 193"/>
                <a:gd name="T52" fmla="*/ 13 w 210"/>
                <a:gd name="T53" fmla="*/ 115 h 193"/>
                <a:gd name="T54" fmla="*/ 61 w 210"/>
                <a:gd name="T55" fmla="*/ 146 h 193"/>
                <a:gd name="T56" fmla="*/ 45 w 210"/>
                <a:gd name="T57" fmla="*/ 133 h 193"/>
                <a:gd name="T58" fmla="*/ 35 w 210"/>
                <a:gd name="T59" fmla="*/ 145 h 193"/>
                <a:gd name="T60" fmla="*/ 32 w 210"/>
                <a:gd name="T61" fmla="*/ 128 h 193"/>
                <a:gd name="T62" fmla="*/ 46 w 210"/>
                <a:gd name="T63" fmla="*/ 86 h 193"/>
                <a:gd name="T64" fmla="*/ 67 w 210"/>
                <a:gd name="T65" fmla="*/ 83 h 193"/>
                <a:gd name="T66" fmla="*/ 71 w 210"/>
                <a:gd name="T67" fmla="*/ 95 h 193"/>
                <a:gd name="T68" fmla="*/ 61 w 210"/>
                <a:gd name="T69" fmla="*/ 121 h 193"/>
                <a:gd name="T70" fmla="*/ 91 w 210"/>
                <a:gd name="T71" fmla="*/ 180 h 193"/>
                <a:gd name="T72" fmla="*/ 186 w 210"/>
                <a:gd name="T73" fmla="*/ 166 h 193"/>
                <a:gd name="T74" fmla="*/ 182 w 210"/>
                <a:gd name="T75" fmla="*/ 66 h 193"/>
                <a:gd name="T76" fmla="*/ 165 w 210"/>
                <a:gd name="T77" fmla="*/ 60 h 193"/>
                <a:gd name="T78" fmla="*/ 113 w 210"/>
                <a:gd name="T79" fmla="*/ 61 h 193"/>
                <a:gd name="T80" fmla="*/ 108 w 210"/>
                <a:gd name="T81" fmla="*/ 87 h 193"/>
                <a:gd name="T82" fmla="*/ 114 w 210"/>
                <a:gd name="T83" fmla="*/ 50 h 193"/>
                <a:gd name="T84" fmla="*/ 89 w 210"/>
                <a:gd name="T85" fmla="*/ 26 h 193"/>
                <a:gd name="T86" fmla="*/ 105 w 210"/>
                <a:gd name="T87" fmla="*/ 35 h 193"/>
                <a:gd name="T88" fmla="*/ 61 w 210"/>
                <a:gd name="T89" fmla="*/ 72 h 193"/>
                <a:gd name="T90" fmla="*/ 24 w 210"/>
                <a:gd name="T91" fmla="*/ 37 h 193"/>
                <a:gd name="T92" fmla="*/ 68 w 210"/>
                <a:gd name="T93" fmla="*/ 40 h 193"/>
                <a:gd name="T94" fmla="*/ 79 w 210"/>
                <a:gd name="T95" fmla="*/ 40 h 193"/>
                <a:gd name="T96" fmla="*/ 108 w 210"/>
                <a:gd name="T97" fmla="*/ 45 h 193"/>
                <a:gd name="T98" fmla="*/ 99 w 210"/>
                <a:gd name="T99" fmla="*/ 93 h 193"/>
                <a:gd name="T100" fmla="*/ 93 w 210"/>
                <a:gd name="T101" fmla="*/ 51 h 193"/>
                <a:gd name="T102" fmla="*/ 61 w 210"/>
                <a:gd name="T103" fmla="*/ 72 h 193"/>
                <a:gd name="T104" fmla="*/ 80 w 210"/>
                <a:gd name="T105" fmla="*/ 82 h 193"/>
                <a:gd name="T106" fmla="*/ 88 w 210"/>
                <a:gd name="T107" fmla="*/ 58 h 193"/>
                <a:gd name="T108" fmla="*/ 102 w 210"/>
                <a:gd name="T109" fmla="*/ 145 h 193"/>
                <a:gd name="T110" fmla="*/ 82 w 210"/>
                <a:gd name="T111" fmla="*/ 96 h 193"/>
                <a:gd name="T112" fmla="*/ 117 w 210"/>
                <a:gd name="T113" fmla="*/ 106 h 1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210" h="193">
                  <a:moveTo>
                    <a:pt x="186" y="166"/>
                  </a:moveTo>
                  <a:cubicBezTo>
                    <a:pt x="167" y="166"/>
                    <a:pt x="163" y="155"/>
                    <a:pt x="163" y="155"/>
                  </a:cubicBezTo>
                  <a:cubicBezTo>
                    <a:pt x="163" y="155"/>
                    <a:pt x="162" y="147"/>
                    <a:pt x="154" y="145"/>
                  </a:cubicBezTo>
                  <a:cubicBezTo>
                    <a:pt x="135" y="140"/>
                    <a:pt x="147" y="128"/>
                    <a:pt x="152" y="125"/>
                  </a:cubicBezTo>
                  <a:cubicBezTo>
                    <a:pt x="157" y="123"/>
                    <a:pt x="154" y="122"/>
                    <a:pt x="150" y="120"/>
                  </a:cubicBezTo>
                  <a:cubicBezTo>
                    <a:pt x="142" y="115"/>
                    <a:pt x="141" y="109"/>
                    <a:pt x="142" y="99"/>
                  </a:cubicBezTo>
                  <a:cubicBezTo>
                    <a:pt x="142" y="88"/>
                    <a:pt x="149" y="91"/>
                    <a:pt x="149" y="91"/>
                  </a:cubicBezTo>
                  <a:cubicBezTo>
                    <a:pt x="149" y="91"/>
                    <a:pt x="160" y="96"/>
                    <a:pt x="165" y="93"/>
                  </a:cubicBezTo>
                  <a:cubicBezTo>
                    <a:pt x="169" y="91"/>
                    <a:pt x="167" y="88"/>
                    <a:pt x="165" y="89"/>
                  </a:cubicBezTo>
                  <a:cubicBezTo>
                    <a:pt x="163" y="91"/>
                    <a:pt x="148" y="89"/>
                    <a:pt x="146" y="82"/>
                  </a:cubicBezTo>
                  <a:cubicBezTo>
                    <a:pt x="144" y="74"/>
                    <a:pt x="150" y="78"/>
                    <a:pt x="151" y="78"/>
                  </a:cubicBezTo>
                  <a:cubicBezTo>
                    <a:pt x="153" y="79"/>
                    <a:pt x="153" y="81"/>
                    <a:pt x="157" y="83"/>
                  </a:cubicBezTo>
                  <a:cubicBezTo>
                    <a:pt x="168" y="88"/>
                    <a:pt x="162" y="82"/>
                    <a:pt x="162" y="82"/>
                  </a:cubicBezTo>
                  <a:cubicBezTo>
                    <a:pt x="162" y="82"/>
                    <a:pt x="162" y="82"/>
                    <a:pt x="157" y="77"/>
                  </a:cubicBezTo>
                  <a:cubicBezTo>
                    <a:pt x="152" y="71"/>
                    <a:pt x="145" y="73"/>
                    <a:pt x="139" y="73"/>
                  </a:cubicBezTo>
                  <a:cubicBezTo>
                    <a:pt x="133" y="73"/>
                    <a:pt x="135" y="78"/>
                    <a:pt x="135" y="78"/>
                  </a:cubicBezTo>
                  <a:cubicBezTo>
                    <a:pt x="135" y="78"/>
                    <a:pt x="134" y="88"/>
                    <a:pt x="133" y="106"/>
                  </a:cubicBezTo>
                  <a:cubicBezTo>
                    <a:pt x="132" y="124"/>
                    <a:pt x="129" y="126"/>
                    <a:pt x="128" y="125"/>
                  </a:cubicBezTo>
                  <a:cubicBezTo>
                    <a:pt x="127" y="123"/>
                    <a:pt x="125" y="114"/>
                    <a:pt x="125" y="111"/>
                  </a:cubicBezTo>
                  <a:cubicBezTo>
                    <a:pt x="125" y="108"/>
                    <a:pt x="123" y="97"/>
                    <a:pt x="124" y="84"/>
                  </a:cubicBezTo>
                  <a:cubicBezTo>
                    <a:pt x="125" y="72"/>
                    <a:pt x="128" y="77"/>
                    <a:pt x="120" y="74"/>
                  </a:cubicBezTo>
                  <a:cubicBezTo>
                    <a:pt x="111" y="71"/>
                    <a:pt x="116" y="67"/>
                    <a:pt x="118" y="67"/>
                  </a:cubicBezTo>
                  <a:cubicBezTo>
                    <a:pt x="121" y="67"/>
                    <a:pt x="125" y="69"/>
                    <a:pt x="126" y="67"/>
                  </a:cubicBezTo>
                  <a:cubicBezTo>
                    <a:pt x="127" y="59"/>
                    <a:pt x="128" y="52"/>
                    <a:pt x="124" y="51"/>
                  </a:cubicBezTo>
                  <a:cubicBezTo>
                    <a:pt x="115" y="47"/>
                    <a:pt x="119" y="45"/>
                    <a:pt x="122" y="44"/>
                  </a:cubicBezTo>
                  <a:cubicBezTo>
                    <a:pt x="125" y="43"/>
                    <a:pt x="126" y="35"/>
                    <a:pt x="121" y="37"/>
                  </a:cubicBezTo>
                  <a:cubicBezTo>
                    <a:pt x="112" y="40"/>
                    <a:pt x="113" y="32"/>
                    <a:pt x="115" y="31"/>
                  </a:cubicBezTo>
                  <a:cubicBezTo>
                    <a:pt x="117" y="30"/>
                    <a:pt x="120" y="32"/>
                    <a:pt x="119" y="24"/>
                  </a:cubicBezTo>
                  <a:cubicBezTo>
                    <a:pt x="117" y="17"/>
                    <a:pt x="124" y="14"/>
                    <a:pt x="126" y="21"/>
                  </a:cubicBezTo>
                  <a:cubicBezTo>
                    <a:pt x="127" y="28"/>
                    <a:pt x="130" y="42"/>
                    <a:pt x="132" y="39"/>
                  </a:cubicBezTo>
                  <a:cubicBezTo>
                    <a:pt x="134" y="35"/>
                    <a:pt x="138" y="22"/>
                    <a:pt x="142" y="16"/>
                  </a:cubicBezTo>
                  <a:cubicBezTo>
                    <a:pt x="145" y="10"/>
                    <a:pt x="150" y="15"/>
                    <a:pt x="149" y="18"/>
                  </a:cubicBezTo>
                  <a:cubicBezTo>
                    <a:pt x="144" y="33"/>
                    <a:pt x="152" y="34"/>
                    <a:pt x="152" y="34"/>
                  </a:cubicBezTo>
                  <a:cubicBezTo>
                    <a:pt x="152" y="34"/>
                    <a:pt x="151" y="36"/>
                    <a:pt x="147" y="36"/>
                  </a:cubicBezTo>
                  <a:cubicBezTo>
                    <a:pt x="137" y="35"/>
                    <a:pt x="141" y="41"/>
                    <a:pt x="145" y="43"/>
                  </a:cubicBezTo>
                  <a:cubicBezTo>
                    <a:pt x="154" y="46"/>
                    <a:pt x="148" y="48"/>
                    <a:pt x="143" y="48"/>
                  </a:cubicBezTo>
                  <a:cubicBezTo>
                    <a:pt x="139" y="48"/>
                    <a:pt x="136" y="50"/>
                    <a:pt x="135" y="55"/>
                  </a:cubicBezTo>
                  <a:cubicBezTo>
                    <a:pt x="132" y="70"/>
                    <a:pt x="144" y="67"/>
                    <a:pt x="144" y="67"/>
                  </a:cubicBezTo>
                  <a:cubicBezTo>
                    <a:pt x="162" y="72"/>
                    <a:pt x="189" y="69"/>
                    <a:pt x="189" y="69"/>
                  </a:cubicBezTo>
                  <a:cubicBezTo>
                    <a:pt x="209" y="75"/>
                    <a:pt x="200" y="45"/>
                    <a:pt x="199" y="29"/>
                  </a:cubicBezTo>
                  <a:cubicBezTo>
                    <a:pt x="197" y="13"/>
                    <a:pt x="195" y="5"/>
                    <a:pt x="181" y="2"/>
                  </a:cubicBezTo>
                  <a:cubicBezTo>
                    <a:pt x="168" y="0"/>
                    <a:pt x="90" y="1"/>
                    <a:pt x="90" y="1"/>
                  </a:cubicBezTo>
                  <a:cubicBezTo>
                    <a:pt x="87" y="2"/>
                    <a:pt x="56" y="1"/>
                    <a:pt x="56" y="1"/>
                  </a:cubicBezTo>
                  <a:cubicBezTo>
                    <a:pt x="56" y="1"/>
                    <a:pt x="54" y="8"/>
                    <a:pt x="56" y="8"/>
                  </a:cubicBezTo>
                  <a:cubicBezTo>
                    <a:pt x="61" y="8"/>
                    <a:pt x="80" y="9"/>
                    <a:pt x="80" y="9"/>
                  </a:cubicBezTo>
                  <a:cubicBezTo>
                    <a:pt x="81" y="9"/>
                    <a:pt x="90" y="8"/>
                    <a:pt x="85" y="12"/>
                  </a:cubicBezTo>
                  <a:cubicBezTo>
                    <a:pt x="80" y="16"/>
                    <a:pt x="69" y="16"/>
                    <a:pt x="62" y="16"/>
                  </a:cubicBezTo>
                  <a:cubicBezTo>
                    <a:pt x="47" y="15"/>
                    <a:pt x="54" y="22"/>
                    <a:pt x="60" y="22"/>
                  </a:cubicBezTo>
                  <a:cubicBezTo>
                    <a:pt x="78" y="22"/>
                    <a:pt x="82" y="26"/>
                    <a:pt x="74" y="27"/>
                  </a:cubicBezTo>
                  <a:cubicBezTo>
                    <a:pt x="67" y="28"/>
                    <a:pt x="65" y="28"/>
                    <a:pt x="58" y="29"/>
                  </a:cubicBezTo>
                  <a:cubicBezTo>
                    <a:pt x="2" y="38"/>
                    <a:pt x="21" y="23"/>
                    <a:pt x="26" y="23"/>
                  </a:cubicBezTo>
                  <a:cubicBezTo>
                    <a:pt x="49" y="23"/>
                    <a:pt x="44" y="15"/>
                    <a:pt x="38" y="17"/>
                  </a:cubicBezTo>
                  <a:cubicBezTo>
                    <a:pt x="32" y="18"/>
                    <a:pt x="12" y="11"/>
                    <a:pt x="9" y="24"/>
                  </a:cubicBezTo>
                  <a:cubicBezTo>
                    <a:pt x="7" y="37"/>
                    <a:pt x="15" y="103"/>
                    <a:pt x="13" y="115"/>
                  </a:cubicBezTo>
                  <a:cubicBezTo>
                    <a:pt x="0" y="193"/>
                    <a:pt x="71" y="176"/>
                    <a:pt x="71" y="176"/>
                  </a:cubicBezTo>
                  <a:cubicBezTo>
                    <a:pt x="56" y="164"/>
                    <a:pt x="62" y="153"/>
                    <a:pt x="61" y="146"/>
                  </a:cubicBezTo>
                  <a:cubicBezTo>
                    <a:pt x="57" y="125"/>
                    <a:pt x="55" y="122"/>
                    <a:pt x="51" y="124"/>
                  </a:cubicBezTo>
                  <a:cubicBezTo>
                    <a:pt x="43" y="128"/>
                    <a:pt x="44" y="130"/>
                    <a:pt x="45" y="133"/>
                  </a:cubicBezTo>
                  <a:cubicBezTo>
                    <a:pt x="51" y="151"/>
                    <a:pt x="37" y="137"/>
                    <a:pt x="37" y="137"/>
                  </a:cubicBezTo>
                  <a:cubicBezTo>
                    <a:pt x="35" y="138"/>
                    <a:pt x="34" y="142"/>
                    <a:pt x="35" y="145"/>
                  </a:cubicBezTo>
                  <a:cubicBezTo>
                    <a:pt x="47" y="168"/>
                    <a:pt x="36" y="162"/>
                    <a:pt x="33" y="158"/>
                  </a:cubicBezTo>
                  <a:cubicBezTo>
                    <a:pt x="22" y="142"/>
                    <a:pt x="33" y="133"/>
                    <a:pt x="32" y="128"/>
                  </a:cubicBezTo>
                  <a:cubicBezTo>
                    <a:pt x="27" y="108"/>
                    <a:pt x="42" y="100"/>
                    <a:pt x="44" y="97"/>
                  </a:cubicBezTo>
                  <a:cubicBezTo>
                    <a:pt x="46" y="93"/>
                    <a:pt x="45" y="92"/>
                    <a:pt x="46" y="86"/>
                  </a:cubicBezTo>
                  <a:cubicBezTo>
                    <a:pt x="48" y="72"/>
                    <a:pt x="55" y="79"/>
                    <a:pt x="55" y="84"/>
                  </a:cubicBezTo>
                  <a:cubicBezTo>
                    <a:pt x="53" y="100"/>
                    <a:pt x="63" y="88"/>
                    <a:pt x="67" y="83"/>
                  </a:cubicBezTo>
                  <a:cubicBezTo>
                    <a:pt x="78" y="68"/>
                    <a:pt x="77" y="84"/>
                    <a:pt x="75" y="87"/>
                  </a:cubicBezTo>
                  <a:cubicBezTo>
                    <a:pt x="72" y="89"/>
                    <a:pt x="71" y="93"/>
                    <a:pt x="71" y="95"/>
                  </a:cubicBezTo>
                  <a:cubicBezTo>
                    <a:pt x="74" y="103"/>
                    <a:pt x="69" y="111"/>
                    <a:pt x="67" y="112"/>
                  </a:cubicBezTo>
                  <a:cubicBezTo>
                    <a:pt x="66" y="112"/>
                    <a:pt x="61" y="114"/>
                    <a:pt x="61" y="121"/>
                  </a:cubicBezTo>
                  <a:cubicBezTo>
                    <a:pt x="61" y="127"/>
                    <a:pt x="69" y="139"/>
                    <a:pt x="69" y="143"/>
                  </a:cubicBezTo>
                  <a:cubicBezTo>
                    <a:pt x="69" y="178"/>
                    <a:pt x="84" y="181"/>
                    <a:pt x="91" y="180"/>
                  </a:cubicBezTo>
                  <a:cubicBezTo>
                    <a:pt x="98" y="179"/>
                    <a:pt x="159" y="177"/>
                    <a:pt x="185" y="175"/>
                  </a:cubicBezTo>
                  <a:cubicBezTo>
                    <a:pt x="210" y="173"/>
                    <a:pt x="193" y="166"/>
                    <a:pt x="186" y="166"/>
                  </a:cubicBezTo>
                  <a:close/>
                  <a:moveTo>
                    <a:pt x="165" y="60"/>
                  </a:moveTo>
                  <a:cubicBezTo>
                    <a:pt x="203" y="61"/>
                    <a:pt x="185" y="64"/>
                    <a:pt x="182" y="66"/>
                  </a:cubicBezTo>
                  <a:cubicBezTo>
                    <a:pt x="178" y="68"/>
                    <a:pt x="182" y="66"/>
                    <a:pt x="167" y="65"/>
                  </a:cubicBezTo>
                  <a:cubicBezTo>
                    <a:pt x="152" y="65"/>
                    <a:pt x="165" y="60"/>
                    <a:pt x="165" y="60"/>
                  </a:cubicBezTo>
                  <a:close/>
                  <a:moveTo>
                    <a:pt x="114" y="50"/>
                  </a:moveTo>
                  <a:cubicBezTo>
                    <a:pt x="121" y="55"/>
                    <a:pt x="113" y="61"/>
                    <a:pt x="113" y="61"/>
                  </a:cubicBezTo>
                  <a:cubicBezTo>
                    <a:pt x="113" y="61"/>
                    <a:pt x="108" y="70"/>
                    <a:pt x="112" y="78"/>
                  </a:cubicBezTo>
                  <a:cubicBezTo>
                    <a:pt x="116" y="87"/>
                    <a:pt x="116" y="97"/>
                    <a:pt x="108" y="87"/>
                  </a:cubicBezTo>
                  <a:cubicBezTo>
                    <a:pt x="100" y="78"/>
                    <a:pt x="105" y="58"/>
                    <a:pt x="107" y="53"/>
                  </a:cubicBezTo>
                  <a:cubicBezTo>
                    <a:pt x="107" y="53"/>
                    <a:pt x="107" y="44"/>
                    <a:pt x="114" y="50"/>
                  </a:cubicBezTo>
                  <a:close/>
                  <a:moveTo>
                    <a:pt x="83" y="29"/>
                  </a:moveTo>
                  <a:cubicBezTo>
                    <a:pt x="83" y="25"/>
                    <a:pt x="89" y="26"/>
                    <a:pt x="89" y="26"/>
                  </a:cubicBezTo>
                  <a:cubicBezTo>
                    <a:pt x="89" y="26"/>
                    <a:pt x="99" y="30"/>
                    <a:pt x="104" y="30"/>
                  </a:cubicBezTo>
                  <a:cubicBezTo>
                    <a:pt x="108" y="29"/>
                    <a:pt x="114" y="35"/>
                    <a:pt x="105" y="35"/>
                  </a:cubicBezTo>
                  <a:cubicBezTo>
                    <a:pt x="96" y="35"/>
                    <a:pt x="82" y="39"/>
                    <a:pt x="83" y="29"/>
                  </a:cubicBezTo>
                  <a:close/>
                  <a:moveTo>
                    <a:pt x="61" y="72"/>
                  </a:moveTo>
                  <a:cubicBezTo>
                    <a:pt x="55" y="72"/>
                    <a:pt x="16" y="87"/>
                    <a:pt x="16" y="48"/>
                  </a:cubicBezTo>
                  <a:cubicBezTo>
                    <a:pt x="16" y="39"/>
                    <a:pt x="14" y="31"/>
                    <a:pt x="24" y="37"/>
                  </a:cubicBezTo>
                  <a:cubicBezTo>
                    <a:pt x="35" y="42"/>
                    <a:pt x="25" y="42"/>
                    <a:pt x="49" y="40"/>
                  </a:cubicBezTo>
                  <a:cubicBezTo>
                    <a:pt x="49" y="40"/>
                    <a:pt x="66" y="41"/>
                    <a:pt x="68" y="40"/>
                  </a:cubicBezTo>
                  <a:cubicBezTo>
                    <a:pt x="71" y="38"/>
                    <a:pt x="69" y="34"/>
                    <a:pt x="74" y="34"/>
                  </a:cubicBezTo>
                  <a:cubicBezTo>
                    <a:pt x="80" y="34"/>
                    <a:pt x="79" y="40"/>
                    <a:pt x="79" y="40"/>
                  </a:cubicBezTo>
                  <a:cubicBezTo>
                    <a:pt x="79" y="40"/>
                    <a:pt x="74" y="46"/>
                    <a:pt x="109" y="41"/>
                  </a:cubicBezTo>
                  <a:cubicBezTo>
                    <a:pt x="113" y="41"/>
                    <a:pt x="117" y="45"/>
                    <a:pt x="108" y="45"/>
                  </a:cubicBezTo>
                  <a:cubicBezTo>
                    <a:pt x="104" y="45"/>
                    <a:pt x="97" y="48"/>
                    <a:pt x="100" y="53"/>
                  </a:cubicBezTo>
                  <a:cubicBezTo>
                    <a:pt x="102" y="58"/>
                    <a:pt x="99" y="93"/>
                    <a:pt x="99" y="93"/>
                  </a:cubicBezTo>
                  <a:cubicBezTo>
                    <a:pt x="99" y="93"/>
                    <a:pt x="97" y="100"/>
                    <a:pt x="94" y="90"/>
                  </a:cubicBezTo>
                  <a:cubicBezTo>
                    <a:pt x="93" y="86"/>
                    <a:pt x="94" y="53"/>
                    <a:pt x="93" y="51"/>
                  </a:cubicBezTo>
                  <a:cubicBezTo>
                    <a:pt x="93" y="48"/>
                    <a:pt x="77" y="45"/>
                    <a:pt x="77" y="57"/>
                  </a:cubicBezTo>
                  <a:cubicBezTo>
                    <a:pt x="77" y="68"/>
                    <a:pt x="73" y="71"/>
                    <a:pt x="61" y="72"/>
                  </a:cubicBezTo>
                  <a:close/>
                  <a:moveTo>
                    <a:pt x="85" y="84"/>
                  </a:moveTo>
                  <a:cubicBezTo>
                    <a:pt x="82" y="88"/>
                    <a:pt x="78" y="90"/>
                    <a:pt x="80" y="82"/>
                  </a:cubicBezTo>
                  <a:cubicBezTo>
                    <a:pt x="81" y="74"/>
                    <a:pt x="83" y="63"/>
                    <a:pt x="83" y="57"/>
                  </a:cubicBezTo>
                  <a:cubicBezTo>
                    <a:pt x="83" y="57"/>
                    <a:pt x="87" y="50"/>
                    <a:pt x="88" y="58"/>
                  </a:cubicBezTo>
                  <a:cubicBezTo>
                    <a:pt x="89" y="66"/>
                    <a:pt x="87" y="81"/>
                    <a:pt x="85" y="84"/>
                  </a:cubicBezTo>
                  <a:close/>
                  <a:moveTo>
                    <a:pt x="102" y="145"/>
                  </a:moveTo>
                  <a:cubicBezTo>
                    <a:pt x="78" y="144"/>
                    <a:pt x="77" y="148"/>
                    <a:pt x="77" y="117"/>
                  </a:cubicBezTo>
                  <a:cubicBezTo>
                    <a:pt x="77" y="86"/>
                    <a:pt x="81" y="93"/>
                    <a:pt x="82" y="96"/>
                  </a:cubicBezTo>
                  <a:cubicBezTo>
                    <a:pt x="82" y="96"/>
                    <a:pt x="90" y="116"/>
                    <a:pt x="111" y="101"/>
                  </a:cubicBezTo>
                  <a:cubicBezTo>
                    <a:pt x="114" y="98"/>
                    <a:pt x="116" y="96"/>
                    <a:pt x="117" y="106"/>
                  </a:cubicBezTo>
                  <a:cubicBezTo>
                    <a:pt x="117" y="117"/>
                    <a:pt x="127" y="145"/>
                    <a:pt x="102" y="145"/>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57" name="Freeform 221"/>
            <p:cNvSpPr/>
            <p:nvPr/>
          </p:nvSpPr>
          <p:spPr bwMode="auto">
            <a:xfrm>
              <a:off x="252" y="470"/>
              <a:ext cx="86" cy="102"/>
            </a:xfrm>
            <a:custGeom>
              <a:gdLst>
                <a:gd name="T0" fmla="*/ 14 w 17"/>
                <a:gd name="T1" fmla="*/ 5 h 20"/>
                <a:gd name="T2" fmla="*/ 9 w 17"/>
                <a:gd name="T3" fmla="*/ 20 h 20"/>
                <a:gd name="T4" fmla="*/ 14 w 17"/>
                <a:gd name="T5" fmla="*/ 5 h 20"/>
              </a:gdLst>
              <a:cxnLst>
                <a:cxn ang="0">
                  <a:pos x="T0" y="T1"/>
                </a:cxn>
                <a:cxn ang="0">
                  <a:pos x="T2" y="T3"/>
                </a:cxn>
                <a:cxn ang="0">
                  <a:pos x="T4" y="T5"/>
                </a:cxn>
              </a:cxnLst>
              <a:rect l="0" t="0" r="r" b="b"/>
              <a:pathLst>
                <a:path w="17" h="20">
                  <a:moveTo>
                    <a:pt x="14" y="5"/>
                  </a:moveTo>
                  <a:cubicBezTo>
                    <a:pt x="13" y="0"/>
                    <a:pt x="0" y="8"/>
                    <a:pt x="9" y="20"/>
                  </a:cubicBezTo>
                  <a:cubicBezTo>
                    <a:pt x="9" y="20"/>
                    <a:pt x="17" y="17"/>
                    <a:pt x="14" y="5"/>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58" name="Freeform 222"/>
            <p:cNvSpPr/>
            <p:nvPr/>
          </p:nvSpPr>
          <p:spPr bwMode="auto">
            <a:xfrm>
              <a:off x="171" y="511"/>
              <a:ext cx="76" cy="136"/>
            </a:xfrm>
            <a:custGeom>
              <a:gdLst>
                <a:gd name="T0" fmla="*/ 7 w 15"/>
                <a:gd name="T1" fmla="*/ 10 h 27"/>
                <a:gd name="T2" fmla="*/ 4 w 15"/>
                <a:gd name="T3" fmla="*/ 25 h 27"/>
                <a:gd name="T4" fmla="*/ 15 w 15"/>
                <a:gd name="T5" fmla="*/ 16 h 27"/>
                <a:gd name="T6" fmla="*/ 13 w 15"/>
                <a:gd name="T7" fmla="*/ 8 h 27"/>
                <a:gd name="T8" fmla="*/ 7 w 15"/>
                <a:gd name="T9" fmla="*/ 10 h 27"/>
              </a:gdLst>
              <a:cxnLst>
                <a:cxn ang="0">
                  <a:pos x="T0" y="T1"/>
                </a:cxn>
                <a:cxn ang="0">
                  <a:pos x="T2" y="T3"/>
                </a:cxn>
                <a:cxn ang="0">
                  <a:pos x="T4" y="T5"/>
                </a:cxn>
                <a:cxn ang="0">
                  <a:pos x="T6" y="T7"/>
                </a:cxn>
                <a:cxn ang="0">
                  <a:pos x="T8" y="T9"/>
                </a:cxn>
              </a:cxnLst>
              <a:rect l="0" t="0" r="r" b="b"/>
              <a:pathLst>
                <a:path w="15" h="27">
                  <a:moveTo>
                    <a:pt x="7" y="10"/>
                  </a:moveTo>
                  <a:cubicBezTo>
                    <a:pt x="0" y="19"/>
                    <a:pt x="2" y="23"/>
                    <a:pt x="4" y="25"/>
                  </a:cubicBezTo>
                  <a:cubicBezTo>
                    <a:pt x="7" y="27"/>
                    <a:pt x="11" y="26"/>
                    <a:pt x="15" y="16"/>
                  </a:cubicBezTo>
                  <a:cubicBezTo>
                    <a:pt x="15" y="16"/>
                    <a:pt x="12" y="11"/>
                    <a:pt x="13" y="8"/>
                  </a:cubicBezTo>
                  <a:cubicBezTo>
                    <a:pt x="15" y="6"/>
                    <a:pt x="14" y="0"/>
                    <a:pt x="7" y="10"/>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59" name="Freeform 223"/>
            <p:cNvSpPr/>
            <p:nvPr/>
          </p:nvSpPr>
          <p:spPr bwMode="auto">
            <a:xfrm>
              <a:off x="126" y="238"/>
              <a:ext cx="243" cy="116"/>
            </a:xfrm>
            <a:custGeom>
              <a:gdLst>
                <a:gd name="T0" fmla="*/ 40 w 48"/>
                <a:gd name="T1" fmla="*/ 2 h 23"/>
                <a:gd name="T2" fmla="*/ 9 w 48"/>
                <a:gd name="T3" fmla="*/ 1 h 23"/>
                <a:gd name="T4" fmla="*/ 1 w 48"/>
                <a:gd name="T5" fmla="*/ 9 h 23"/>
                <a:gd name="T6" fmla="*/ 22 w 48"/>
                <a:gd name="T7" fmla="*/ 21 h 23"/>
                <a:gd name="T8" fmla="*/ 34 w 48"/>
                <a:gd name="T9" fmla="*/ 20 h 23"/>
                <a:gd name="T10" fmla="*/ 40 w 48"/>
                <a:gd name="T11" fmla="*/ 19 h 23"/>
                <a:gd name="T12" fmla="*/ 40 w 48"/>
                <a:gd name="T13" fmla="*/ 2 h 23"/>
              </a:gdLst>
              <a:cxnLst>
                <a:cxn ang="0">
                  <a:pos x="T0" y="T1"/>
                </a:cxn>
                <a:cxn ang="0">
                  <a:pos x="T2" y="T3"/>
                </a:cxn>
                <a:cxn ang="0">
                  <a:pos x="T4" y="T5"/>
                </a:cxn>
                <a:cxn ang="0">
                  <a:pos x="T6" y="T7"/>
                </a:cxn>
                <a:cxn ang="0">
                  <a:pos x="T8" y="T9"/>
                </a:cxn>
                <a:cxn ang="0">
                  <a:pos x="T10" y="T11"/>
                </a:cxn>
                <a:cxn ang="0">
                  <a:pos x="T12" y="T13"/>
                </a:cxn>
              </a:cxnLst>
              <a:rect l="0" t="0" r="r" b="b"/>
              <a:pathLst>
                <a:path w="48" h="23">
                  <a:moveTo>
                    <a:pt x="40" y="2"/>
                  </a:moveTo>
                  <a:cubicBezTo>
                    <a:pt x="38" y="3"/>
                    <a:pt x="9" y="1"/>
                    <a:pt x="9" y="1"/>
                  </a:cubicBezTo>
                  <a:cubicBezTo>
                    <a:pt x="5" y="1"/>
                    <a:pt x="1" y="0"/>
                    <a:pt x="1" y="9"/>
                  </a:cubicBezTo>
                  <a:cubicBezTo>
                    <a:pt x="0" y="23"/>
                    <a:pt x="17" y="21"/>
                    <a:pt x="22" y="21"/>
                  </a:cubicBezTo>
                  <a:cubicBezTo>
                    <a:pt x="26" y="21"/>
                    <a:pt x="30" y="18"/>
                    <a:pt x="34" y="20"/>
                  </a:cubicBezTo>
                  <a:cubicBezTo>
                    <a:pt x="34" y="20"/>
                    <a:pt x="38" y="23"/>
                    <a:pt x="40" y="19"/>
                  </a:cubicBezTo>
                  <a:cubicBezTo>
                    <a:pt x="48" y="5"/>
                    <a:pt x="43" y="0"/>
                    <a:pt x="40"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60" name="Freeform 224"/>
            <p:cNvSpPr/>
            <p:nvPr/>
          </p:nvSpPr>
          <p:spPr bwMode="auto">
            <a:xfrm>
              <a:off x="404" y="561"/>
              <a:ext cx="177" cy="187"/>
            </a:xfrm>
            <a:custGeom>
              <a:gdLst>
                <a:gd name="T0" fmla="*/ 24 w 35"/>
                <a:gd name="T1" fmla="*/ 2 h 37"/>
                <a:gd name="T2" fmla="*/ 11 w 35"/>
                <a:gd name="T3" fmla="*/ 2 h 37"/>
                <a:gd name="T4" fmla="*/ 4 w 35"/>
                <a:gd name="T5" fmla="*/ 20 h 37"/>
                <a:gd name="T6" fmla="*/ 28 w 35"/>
                <a:gd name="T7" fmla="*/ 22 h 37"/>
                <a:gd name="T8" fmla="*/ 24 w 35"/>
                <a:gd name="T9" fmla="*/ 2 h 37"/>
              </a:gdLst>
              <a:cxnLst>
                <a:cxn ang="0">
                  <a:pos x="T0" y="T1"/>
                </a:cxn>
                <a:cxn ang="0">
                  <a:pos x="T2" y="T3"/>
                </a:cxn>
                <a:cxn ang="0">
                  <a:pos x="T4" y="T5"/>
                </a:cxn>
                <a:cxn ang="0">
                  <a:pos x="T6" y="T7"/>
                </a:cxn>
                <a:cxn ang="0">
                  <a:pos x="T8" y="T9"/>
                </a:cxn>
              </a:cxnLst>
              <a:rect l="0" t="0" r="r" b="b"/>
              <a:pathLst>
                <a:path w="35" h="37">
                  <a:moveTo>
                    <a:pt x="24" y="2"/>
                  </a:moveTo>
                  <a:cubicBezTo>
                    <a:pt x="19" y="3"/>
                    <a:pt x="11" y="2"/>
                    <a:pt x="11" y="2"/>
                  </a:cubicBezTo>
                  <a:cubicBezTo>
                    <a:pt x="0" y="2"/>
                    <a:pt x="5" y="14"/>
                    <a:pt x="4" y="20"/>
                  </a:cubicBezTo>
                  <a:cubicBezTo>
                    <a:pt x="3" y="27"/>
                    <a:pt x="22" y="37"/>
                    <a:pt x="28" y="22"/>
                  </a:cubicBezTo>
                  <a:cubicBezTo>
                    <a:pt x="35" y="7"/>
                    <a:pt x="28" y="0"/>
                    <a:pt x="24"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61" name="Freeform 225"/>
            <p:cNvSpPr/>
            <p:nvPr/>
          </p:nvSpPr>
          <p:spPr bwMode="auto">
            <a:xfrm>
              <a:off x="809" y="374"/>
              <a:ext cx="177" cy="36"/>
            </a:xfrm>
            <a:custGeom>
              <a:gdLst>
                <a:gd name="T0" fmla="*/ 5 w 35"/>
                <a:gd name="T1" fmla="*/ 0 h 7"/>
                <a:gd name="T2" fmla="*/ 14 w 35"/>
                <a:gd name="T3" fmla="*/ 5 h 7"/>
                <a:gd name="T4" fmla="*/ 5 w 35"/>
                <a:gd name="T5" fmla="*/ 0 h 7"/>
              </a:gdLst>
              <a:cxnLst>
                <a:cxn ang="0">
                  <a:pos x="T0" y="T1"/>
                </a:cxn>
                <a:cxn ang="0">
                  <a:pos x="T2" y="T3"/>
                </a:cxn>
                <a:cxn ang="0">
                  <a:pos x="T4" y="T5"/>
                </a:cxn>
              </a:cxnLst>
              <a:rect l="0" t="0" r="r" b="b"/>
              <a:pathLst>
                <a:path w="35" h="7">
                  <a:moveTo>
                    <a:pt x="5" y="0"/>
                  </a:moveTo>
                  <a:cubicBezTo>
                    <a:pt x="0" y="0"/>
                    <a:pt x="7" y="7"/>
                    <a:pt x="14" y="5"/>
                  </a:cubicBezTo>
                  <a:cubicBezTo>
                    <a:pt x="35" y="1"/>
                    <a:pt x="5" y="0"/>
                    <a:pt x="5" y="0"/>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62" name="Freeform 226"/>
            <p:cNvSpPr/>
            <p:nvPr/>
          </p:nvSpPr>
          <p:spPr bwMode="auto">
            <a:xfrm>
              <a:off x="869" y="369"/>
              <a:ext cx="137" cy="81"/>
            </a:xfrm>
            <a:custGeom>
              <a:gdLst>
                <a:gd name="T0" fmla="*/ 7 w 27"/>
                <a:gd name="T1" fmla="*/ 13 h 16"/>
                <a:gd name="T2" fmla="*/ 25 w 27"/>
                <a:gd name="T3" fmla="*/ 6 h 16"/>
                <a:gd name="T4" fmla="*/ 17 w 27"/>
                <a:gd name="T5" fmla="*/ 1 h 16"/>
                <a:gd name="T6" fmla="*/ 7 w 27"/>
                <a:gd name="T7" fmla="*/ 11 h 16"/>
                <a:gd name="T8" fmla="*/ 7 w 27"/>
                <a:gd name="T9" fmla="*/ 13 h 16"/>
              </a:gdLst>
              <a:cxnLst>
                <a:cxn ang="0">
                  <a:pos x="T0" y="T1"/>
                </a:cxn>
                <a:cxn ang="0">
                  <a:pos x="T2" y="T3"/>
                </a:cxn>
                <a:cxn ang="0">
                  <a:pos x="T4" y="T5"/>
                </a:cxn>
                <a:cxn ang="0">
                  <a:pos x="T6" y="T7"/>
                </a:cxn>
                <a:cxn ang="0">
                  <a:pos x="T8" y="T9"/>
                </a:cxn>
              </a:cxnLst>
              <a:rect l="0" t="0" r="r" b="b"/>
              <a:pathLst>
                <a:path w="27" h="16">
                  <a:moveTo>
                    <a:pt x="7" y="13"/>
                  </a:moveTo>
                  <a:cubicBezTo>
                    <a:pt x="7" y="13"/>
                    <a:pt x="18" y="16"/>
                    <a:pt x="25" y="6"/>
                  </a:cubicBezTo>
                  <a:cubicBezTo>
                    <a:pt x="27" y="2"/>
                    <a:pt x="23" y="0"/>
                    <a:pt x="17" y="1"/>
                  </a:cubicBezTo>
                  <a:cubicBezTo>
                    <a:pt x="13" y="1"/>
                    <a:pt x="14" y="11"/>
                    <a:pt x="7" y="11"/>
                  </a:cubicBezTo>
                  <a:cubicBezTo>
                    <a:pt x="0" y="11"/>
                    <a:pt x="7" y="13"/>
                    <a:pt x="7" y="13"/>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63" name="Freeform 227"/>
            <p:cNvSpPr/>
            <p:nvPr/>
          </p:nvSpPr>
          <p:spPr bwMode="auto">
            <a:xfrm>
              <a:off x="864" y="420"/>
              <a:ext cx="177" cy="86"/>
            </a:xfrm>
            <a:custGeom>
              <a:gdLst>
                <a:gd name="T0" fmla="*/ 25 w 35"/>
                <a:gd name="T1" fmla="*/ 6 h 17"/>
                <a:gd name="T2" fmla="*/ 8 w 35"/>
                <a:gd name="T3" fmla="*/ 10 h 17"/>
                <a:gd name="T4" fmla="*/ 6 w 35"/>
                <a:gd name="T5" fmla="*/ 13 h 17"/>
                <a:gd name="T6" fmla="*/ 27 w 35"/>
                <a:gd name="T7" fmla="*/ 12 h 17"/>
                <a:gd name="T8" fmla="*/ 25 w 35"/>
                <a:gd name="T9" fmla="*/ 6 h 17"/>
              </a:gdLst>
              <a:cxnLst>
                <a:cxn ang="0">
                  <a:pos x="T0" y="T1"/>
                </a:cxn>
                <a:cxn ang="0">
                  <a:pos x="T2" y="T3"/>
                </a:cxn>
                <a:cxn ang="0">
                  <a:pos x="T4" y="T5"/>
                </a:cxn>
                <a:cxn ang="0">
                  <a:pos x="T6" y="T7"/>
                </a:cxn>
                <a:cxn ang="0">
                  <a:pos x="T8" y="T9"/>
                </a:cxn>
              </a:cxnLst>
              <a:rect l="0" t="0" r="r" b="b"/>
              <a:pathLst>
                <a:path w="35" h="17">
                  <a:moveTo>
                    <a:pt x="25" y="6"/>
                  </a:moveTo>
                  <a:cubicBezTo>
                    <a:pt x="20" y="12"/>
                    <a:pt x="8" y="10"/>
                    <a:pt x="8" y="10"/>
                  </a:cubicBezTo>
                  <a:cubicBezTo>
                    <a:pt x="8" y="10"/>
                    <a:pt x="0" y="9"/>
                    <a:pt x="6" y="13"/>
                  </a:cubicBezTo>
                  <a:cubicBezTo>
                    <a:pt x="11" y="17"/>
                    <a:pt x="18" y="15"/>
                    <a:pt x="27" y="12"/>
                  </a:cubicBezTo>
                  <a:cubicBezTo>
                    <a:pt x="35" y="8"/>
                    <a:pt x="31" y="0"/>
                    <a:pt x="25" y="6"/>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64" name="Freeform 228"/>
            <p:cNvSpPr/>
            <p:nvPr/>
          </p:nvSpPr>
          <p:spPr bwMode="auto">
            <a:xfrm>
              <a:off x="748" y="501"/>
              <a:ext cx="248" cy="60"/>
            </a:xfrm>
            <a:custGeom>
              <a:gdLst>
                <a:gd name="T0" fmla="*/ 40 w 49"/>
                <a:gd name="T1" fmla="*/ 3 h 12"/>
                <a:gd name="T2" fmla="*/ 29 w 49"/>
                <a:gd name="T3" fmla="*/ 1 h 12"/>
                <a:gd name="T4" fmla="*/ 7 w 49"/>
                <a:gd name="T5" fmla="*/ 0 h 12"/>
                <a:gd name="T6" fmla="*/ 2 w 49"/>
                <a:gd name="T7" fmla="*/ 5 h 12"/>
                <a:gd name="T8" fmla="*/ 20 w 49"/>
                <a:gd name="T9" fmla="*/ 8 h 12"/>
                <a:gd name="T10" fmla="*/ 41 w 49"/>
                <a:gd name="T11" fmla="*/ 8 h 12"/>
                <a:gd name="T12" fmla="*/ 40 w 49"/>
                <a:gd name="T13" fmla="*/ 3 h 12"/>
              </a:gdLst>
              <a:cxnLst>
                <a:cxn ang="0">
                  <a:pos x="T0" y="T1"/>
                </a:cxn>
                <a:cxn ang="0">
                  <a:pos x="T2" y="T3"/>
                </a:cxn>
                <a:cxn ang="0">
                  <a:pos x="T4" y="T5"/>
                </a:cxn>
                <a:cxn ang="0">
                  <a:pos x="T6" y="T7"/>
                </a:cxn>
                <a:cxn ang="0">
                  <a:pos x="T8" y="T9"/>
                </a:cxn>
                <a:cxn ang="0">
                  <a:pos x="T10" y="T11"/>
                </a:cxn>
                <a:cxn ang="0">
                  <a:pos x="T12" y="T13"/>
                </a:cxn>
              </a:cxnLst>
              <a:rect l="0" t="0" r="r" b="b"/>
              <a:pathLst>
                <a:path w="49" h="12">
                  <a:moveTo>
                    <a:pt x="40" y="3"/>
                  </a:moveTo>
                  <a:cubicBezTo>
                    <a:pt x="37" y="2"/>
                    <a:pt x="36" y="0"/>
                    <a:pt x="29" y="1"/>
                  </a:cubicBezTo>
                  <a:cubicBezTo>
                    <a:pt x="13" y="4"/>
                    <a:pt x="7" y="0"/>
                    <a:pt x="7" y="0"/>
                  </a:cubicBezTo>
                  <a:cubicBezTo>
                    <a:pt x="7" y="0"/>
                    <a:pt x="0" y="3"/>
                    <a:pt x="2" y="5"/>
                  </a:cubicBezTo>
                  <a:cubicBezTo>
                    <a:pt x="5" y="7"/>
                    <a:pt x="17" y="8"/>
                    <a:pt x="20" y="8"/>
                  </a:cubicBezTo>
                  <a:cubicBezTo>
                    <a:pt x="23" y="8"/>
                    <a:pt x="34" y="12"/>
                    <a:pt x="41" y="8"/>
                  </a:cubicBezTo>
                  <a:cubicBezTo>
                    <a:pt x="49" y="4"/>
                    <a:pt x="44" y="3"/>
                    <a:pt x="40" y="3"/>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65" name="Freeform 229"/>
            <p:cNvSpPr/>
            <p:nvPr/>
          </p:nvSpPr>
          <p:spPr bwMode="auto">
            <a:xfrm>
              <a:off x="773" y="556"/>
              <a:ext cx="203" cy="56"/>
            </a:xfrm>
            <a:custGeom>
              <a:gdLst>
                <a:gd name="T0" fmla="*/ 37 w 40"/>
                <a:gd name="T1" fmla="*/ 2 h 11"/>
                <a:gd name="T2" fmla="*/ 26 w 40"/>
                <a:gd name="T3" fmla="*/ 4 h 11"/>
                <a:gd name="T4" fmla="*/ 13 w 40"/>
                <a:gd name="T5" fmla="*/ 3 h 11"/>
                <a:gd name="T6" fmla="*/ 1 w 40"/>
                <a:gd name="T7" fmla="*/ 2 h 11"/>
                <a:gd name="T8" fmla="*/ 35 w 40"/>
                <a:gd name="T9" fmla="*/ 8 h 11"/>
                <a:gd name="T10" fmla="*/ 37 w 40"/>
                <a:gd name="T11" fmla="*/ 2 h 11"/>
              </a:gdLst>
              <a:cxnLst>
                <a:cxn ang="0">
                  <a:pos x="T0" y="T1"/>
                </a:cxn>
                <a:cxn ang="0">
                  <a:pos x="T2" y="T3"/>
                </a:cxn>
                <a:cxn ang="0">
                  <a:pos x="T4" y="T5"/>
                </a:cxn>
                <a:cxn ang="0">
                  <a:pos x="T6" y="T7"/>
                </a:cxn>
                <a:cxn ang="0">
                  <a:pos x="T8" y="T9"/>
                </a:cxn>
                <a:cxn ang="0">
                  <a:pos x="T10" y="T11"/>
                </a:cxn>
              </a:cxnLst>
              <a:rect l="0" t="0" r="r" b="b"/>
              <a:pathLst>
                <a:path w="40" h="11">
                  <a:moveTo>
                    <a:pt x="37" y="2"/>
                  </a:moveTo>
                  <a:cubicBezTo>
                    <a:pt x="34" y="4"/>
                    <a:pt x="30" y="4"/>
                    <a:pt x="26" y="4"/>
                  </a:cubicBezTo>
                  <a:cubicBezTo>
                    <a:pt x="23" y="4"/>
                    <a:pt x="16" y="2"/>
                    <a:pt x="13" y="3"/>
                  </a:cubicBezTo>
                  <a:cubicBezTo>
                    <a:pt x="10" y="4"/>
                    <a:pt x="1" y="2"/>
                    <a:pt x="1" y="2"/>
                  </a:cubicBezTo>
                  <a:cubicBezTo>
                    <a:pt x="0" y="11"/>
                    <a:pt x="30" y="10"/>
                    <a:pt x="35" y="8"/>
                  </a:cubicBezTo>
                  <a:cubicBezTo>
                    <a:pt x="40" y="5"/>
                    <a:pt x="40" y="0"/>
                    <a:pt x="37"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66" name="Freeform 230"/>
            <p:cNvSpPr/>
            <p:nvPr/>
          </p:nvSpPr>
          <p:spPr bwMode="auto">
            <a:xfrm>
              <a:off x="763" y="602"/>
              <a:ext cx="207" cy="172"/>
            </a:xfrm>
            <a:custGeom>
              <a:gdLst>
                <a:gd name="T0" fmla="*/ 28 w 41"/>
                <a:gd name="T1" fmla="*/ 9 h 34"/>
                <a:gd name="T2" fmla="*/ 13 w 41"/>
                <a:gd name="T3" fmla="*/ 6 h 34"/>
                <a:gd name="T4" fmla="*/ 4 w 41"/>
                <a:gd name="T5" fmla="*/ 15 h 34"/>
                <a:gd name="T6" fmla="*/ 1 w 41"/>
                <a:gd name="T7" fmla="*/ 19 h 34"/>
                <a:gd name="T8" fmla="*/ 9 w 41"/>
                <a:gd name="T9" fmla="*/ 19 h 34"/>
                <a:gd name="T10" fmla="*/ 17 w 41"/>
                <a:gd name="T11" fmla="*/ 27 h 34"/>
                <a:gd name="T12" fmla="*/ 21 w 41"/>
                <a:gd name="T13" fmla="*/ 30 h 34"/>
                <a:gd name="T14" fmla="*/ 29 w 41"/>
                <a:gd name="T15" fmla="*/ 19 h 34"/>
                <a:gd name="T16" fmla="*/ 39 w 41"/>
                <a:gd name="T17" fmla="*/ 19 h 34"/>
                <a:gd name="T18" fmla="*/ 28 w 41"/>
                <a:gd name="T19" fmla="*/ 9 h 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1" h="34">
                  <a:moveTo>
                    <a:pt x="28" y="9"/>
                  </a:moveTo>
                  <a:cubicBezTo>
                    <a:pt x="28" y="6"/>
                    <a:pt x="14" y="0"/>
                    <a:pt x="13" y="6"/>
                  </a:cubicBezTo>
                  <a:cubicBezTo>
                    <a:pt x="11" y="12"/>
                    <a:pt x="4" y="15"/>
                    <a:pt x="4" y="15"/>
                  </a:cubicBezTo>
                  <a:cubicBezTo>
                    <a:pt x="0" y="16"/>
                    <a:pt x="0" y="16"/>
                    <a:pt x="1" y="19"/>
                  </a:cubicBezTo>
                  <a:cubicBezTo>
                    <a:pt x="1" y="22"/>
                    <a:pt x="4" y="24"/>
                    <a:pt x="9" y="19"/>
                  </a:cubicBezTo>
                  <a:cubicBezTo>
                    <a:pt x="17" y="10"/>
                    <a:pt x="17" y="26"/>
                    <a:pt x="17" y="27"/>
                  </a:cubicBezTo>
                  <a:cubicBezTo>
                    <a:pt x="18" y="29"/>
                    <a:pt x="19" y="34"/>
                    <a:pt x="21" y="30"/>
                  </a:cubicBezTo>
                  <a:cubicBezTo>
                    <a:pt x="22" y="26"/>
                    <a:pt x="25" y="14"/>
                    <a:pt x="29" y="19"/>
                  </a:cubicBezTo>
                  <a:cubicBezTo>
                    <a:pt x="35" y="27"/>
                    <a:pt x="41" y="19"/>
                    <a:pt x="39" y="19"/>
                  </a:cubicBezTo>
                  <a:cubicBezTo>
                    <a:pt x="38" y="18"/>
                    <a:pt x="28" y="13"/>
                    <a:pt x="28" y="9"/>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67" name="Freeform 231"/>
            <p:cNvSpPr/>
            <p:nvPr/>
          </p:nvSpPr>
          <p:spPr bwMode="auto">
            <a:xfrm>
              <a:off x="900" y="521"/>
              <a:ext cx="126" cy="318"/>
            </a:xfrm>
            <a:custGeom>
              <a:gdLst>
                <a:gd name="T0" fmla="*/ 22 w 25"/>
                <a:gd name="T1" fmla="*/ 2 h 63"/>
                <a:gd name="T2" fmla="*/ 18 w 25"/>
                <a:gd name="T3" fmla="*/ 17 h 63"/>
                <a:gd name="T4" fmla="*/ 7 w 25"/>
                <a:gd name="T5" fmla="*/ 20 h 63"/>
                <a:gd name="T6" fmla="*/ 7 w 25"/>
                <a:gd name="T7" fmla="*/ 23 h 63"/>
                <a:gd name="T8" fmla="*/ 17 w 25"/>
                <a:gd name="T9" fmla="*/ 34 h 63"/>
                <a:gd name="T10" fmla="*/ 12 w 25"/>
                <a:gd name="T11" fmla="*/ 45 h 63"/>
                <a:gd name="T12" fmla="*/ 0 w 25"/>
                <a:gd name="T13" fmla="*/ 55 h 63"/>
                <a:gd name="T14" fmla="*/ 5 w 25"/>
                <a:gd name="T15" fmla="*/ 58 h 63"/>
                <a:gd name="T16" fmla="*/ 16 w 25"/>
                <a:gd name="T17" fmla="*/ 62 h 63"/>
                <a:gd name="T18" fmla="*/ 23 w 25"/>
                <a:gd name="T19" fmla="*/ 57 h 63"/>
                <a:gd name="T20" fmla="*/ 25 w 25"/>
                <a:gd name="T21" fmla="*/ 14 h 63"/>
                <a:gd name="T22" fmla="*/ 25 w 25"/>
                <a:gd name="T23" fmla="*/ 2 h 63"/>
                <a:gd name="T24" fmla="*/ 22 w 25"/>
                <a:gd name="T25" fmla="*/ 2 h 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5" h="62">
                  <a:moveTo>
                    <a:pt x="22" y="2"/>
                  </a:moveTo>
                  <a:cubicBezTo>
                    <a:pt x="22" y="2"/>
                    <a:pt x="20" y="15"/>
                    <a:pt x="18" y="17"/>
                  </a:cubicBezTo>
                  <a:cubicBezTo>
                    <a:pt x="15" y="19"/>
                    <a:pt x="10" y="20"/>
                    <a:pt x="7" y="20"/>
                  </a:cubicBezTo>
                  <a:cubicBezTo>
                    <a:pt x="4" y="19"/>
                    <a:pt x="4" y="22"/>
                    <a:pt x="7" y="23"/>
                  </a:cubicBezTo>
                  <a:cubicBezTo>
                    <a:pt x="10" y="24"/>
                    <a:pt x="17" y="29"/>
                    <a:pt x="17" y="34"/>
                  </a:cubicBezTo>
                  <a:cubicBezTo>
                    <a:pt x="17" y="40"/>
                    <a:pt x="17" y="44"/>
                    <a:pt x="12" y="45"/>
                  </a:cubicBezTo>
                  <a:cubicBezTo>
                    <a:pt x="6" y="46"/>
                    <a:pt x="0" y="47"/>
                    <a:pt x="0" y="55"/>
                  </a:cubicBezTo>
                  <a:cubicBezTo>
                    <a:pt x="0" y="55"/>
                    <a:pt x="3" y="57"/>
                    <a:pt x="5" y="58"/>
                  </a:cubicBezTo>
                  <a:cubicBezTo>
                    <a:pt x="8" y="58"/>
                    <a:pt x="14" y="61"/>
                    <a:pt x="16" y="62"/>
                  </a:cubicBezTo>
                  <a:cubicBezTo>
                    <a:pt x="18" y="63"/>
                    <a:pt x="23" y="61"/>
                    <a:pt x="23" y="57"/>
                  </a:cubicBezTo>
                  <a:cubicBezTo>
                    <a:pt x="24" y="52"/>
                    <a:pt x="24" y="20"/>
                    <a:pt x="25" y="14"/>
                  </a:cubicBezTo>
                  <a:cubicBezTo>
                    <a:pt x="25" y="9"/>
                    <a:pt x="25" y="3"/>
                    <a:pt x="25" y="2"/>
                  </a:cubicBezTo>
                  <a:cubicBezTo>
                    <a:pt x="25" y="1"/>
                    <a:pt x="22" y="0"/>
                    <a:pt x="22" y="2"/>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grpSp>
      <p:grpSp>
        <p:nvGrpSpPr>
          <p:cNvPr id="1033" name="Group 232"/>
          <p:cNvGrpSpPr/>
          <p:nvPr/>
        </p:nvGrpSpPr>
        <p:grpSpPr>
          <a:xfrm>
            <a:off x="6934200" y="-7937"/>
            <a:ext cx="2317750" cy="2063750"/>
            <a:chExt cx="1748" cy="1556"/>
          </a:xfrm>
        </p:grpSpPr>
        <p:sp>
          <p:nvSpPr>
            <p:cNvPr id="1040" name="Freeform 233"/>
            <p:cNvSpPr/>
            <p:nvPr/>
          </p:nvSpPr>
          <p:spPr bwMode="auto">
            <a:xfrm>
              <a:off x="81" y="0"/>
              <a:ext cx="1586" cy="1443"/>
            </a:xfrm>
            <a:custGeom>
              <a:gdLst>
                <a:gd name="T0" fmla="*/ 23 w 546"/>
                <a:gd name="T1" fmla="*/ 4 h 497"/>
                <a:gd name="T2" fmla="*/ 11 w 546"/>
                <a:gd name="T3" fmla="*/ 71 h 497"/>
                <a:gd name="T4" fmla="*/ 25 w 546"/>
                <a:gd name="T5" fmla="*/ 393 h 497"/>
                <a:gd name="T6" fmla="*/ 54 w 546"/>
                <a:gd name="T7" fmla="*/ 457 h 497"/>
                <a:gd name="T8" fmla="*/ 158 w 546"/>
                <a:gd name="T9" fmla="*/ 482 h 497"/>
                <a:gd name="T10" fmla="*/ 204 w 546"/>
                <a:gd name="T11" fmla="*/ 495 h 497"/>
                <a:gd name="T12" fmla="*/ 520 w 546"/>
                <a:gd name="T13" fmla="*/ 475 h 497"/>
                <a:gd name="T14" fmla="*/ 533 w 546"/>
                <a:gd name="T15" fmla="*/ 167 h 497"/>
                <a:gd name="T16" fmla="*/ 369 w 546"/>
                <a:gd name="T17" fmla="*/ 16 h 497"/>
                <a:gd name="T18" fmla="*/ 249 w 546"/>
                <a:gd name="T19" fmla="*/ 29 h 497"/>
                <a:gd name="T20" fmla="*/ 198 w 546"/>
                <a:gd name="T21" fmla="*/ 11 h 497"/>
                <a:gd name="T22" fmla="*/ 151 w 546"/>
                <a:gd name="T23" fmla="*/ 2 h 497"/>
                <a:gd name="T24" fmla="*/ 23 w 546"/>
                <a:gd name="T25" fmla="*/ 4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46" h="497">
                  <a:moveTo>
                    <a:pt x="23" y="4"/>
                  </a:moveTo>
                  <a:cubicBezTo>
                    <a:pt x="23" y="4"/>
                    <a:pt x="0" y="34"/>
                    <a:pt x="11" y="71"/>
                  </a:cubicBezTo>
                  <a:cubicBezTo>
                    <a:pt x="19" y="100"/>
                    <a:pt x="25" y="393"/>
                    <a:pt x="25" y="393"/>
                  </a:cubicBezTo>
                  <a:cubicBezTo>
                    <a:pt x="25" y="393"/>
                    <a:pt x="42" y="452"/>
                    <a:pt x="54" y="457"/>
                  </a:cubicBezTo>
                  <a:cubicBezTo>
                    <a:pt x="66" y="462"/>
                    <a:pt x="158" y="482"/>
                    <a:pt x="158" y="482"/>
                  </a:cubicBezTo>
                  <a:cubicBezTo>
                    <a:pt x="158" y="482"/>
                    <a:pt x="191" y="497"/>
                    <a:pt x="204" y="495"/>
                  </a:cubicBezTo>
                  <a:cubicBezTo>
                    <a:pt x="217" y="494"/>
                    <a:pt x="506" y="487"/>
                    <a:pt x="520" y="475"/>
                  </a:cubicBezTo>
                  <a:cubicBezTo>
                    <a:pt x="533" y="463"/>
                    <a:pt x="546" y="218"/>
                    <a:pt x="533" y="167"/>
                  </a:cubicBezTo>
                  <a:cubicBezTo>
                    <a:pt x="520" y="117"/>
                    <a:pt x="404" y="14"/>
                    <a:pt x="369" y="16"/>
                  </a:cubicBezTo>
                  <a:cubicBezTo>
                    <a:pt x="335" y="17"/>
                    <a:pt x="249" y="29"/>
                    <a:pt x="249" y="29"/>
                  </a:cubicBezTo>
                  <a:lnTo>
                    <a:pt x="198" y="11"/>
                  </a:lnTo>
                  <a:lnTo>
                    <a:pt x="151" y="2"/>
                  </a:lnTo>
                  <a:cubicBezTo>
                    <a:pt x="151" y="2"/>
                    <a:pt x="79" y="0"/>
                    <a:pt x="23" y="4"/>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grpSp>
          <p:nvGrpSpPr>
            <p:cNvPr id="1041" name="Group 234"/>
            <p:cNvGrpSpPr/>
            <p:nvPr/>
          </p:nvGrpSpPr>
          <p:grpSpPr>
            <a:xfrm>
              <a:off x="0" y="5"/>
              <a:ext cx="1748" cy="1551"/>
              <a:chExt cx="2958" cy="2699"/>
            </a:xfrm>
          </p:grpSpPr>
          <p:sp>
            <p:nvSpPr>
              <p:cNvPr id="1042" name="Freeform 235"/>
              <p:cNvSpPr/>
              <p:nvPr/>
            </p:nvSpPr>
            <p:spPr bwMode="auto">
              <a:xfrm>
                <a:off x="142" y="0"/>
                <a:ext cx="490" cy="187"/>
              </a:xfrm>
              <a:custGeom>
                <a:gdLst>
                  <a:gd name="T0" fmla="*/ 71 w 97"/>
                  <a:gd name="T1" fmla="*/ 25 h 37"/>
                  <a:gd name="T2" fmla="*/ 91 w 97"/>
                  <a:gd name="T3" fmla="*/ 20 h 37"/>
                  <a:gd name="T4" fmla="*/ 92 w 97"/>
                  <a:gd name="T5" fmla="*/ 17 h 37"/>
                  <a:gd name="T6" fmla="*/ 88 w 97"/>
                  <a:gd name="T7" fmla="*/ 0 h 37"/>
                  <a:gd name="T8" fmla="*/ 25 w 97"/>
                  <a:gd name="T9" fmla="*/ 0 h 37"/>
                  <a:gd name="T10" fmla="*/ 10 w 97"/>
                  <a:gd name="T11" fmla="*/ 22 h 37"/>
                  <a:gd name="T12" fmla="*/ 71 w 97"/>
                  <a:gd name="T13" fmla="*/ 25 h 37"/>
                </a:gdLst>
                <a:cxnLst>
                  <a:cxn ang="0">
                    <a:pos x="T0" y="T1"/>
                  </a:cxn>
                  <a:cxn ang="0">
                    <a:pos x="T2" y="T3"/>
                  </a:cxn>
                  <a:cxn ang="0">
                    <a:pos x="T4" y="T5"/>
                  </a:cxn>
                  <a:cxn ang="0">
                    <a:pos x="T6" y="T7"/>
                  </a:cxn>
                  <a:cxn ang="0">
                    <a:pos x="T8" y="T9"/>
                  </a:cxn>
                  <a:cxn ang="0">
                    <a:pos x="T10" y="T11"/>
                  </a:cxn>
                  <a:cxn ang="0">
                    <a:pos x="T12" y="T13"/>
                  </a:cxn>
                </a:cxnLst>
                <a:rect l="0" t="0" r="r" b="b"/>
                <a:pathLst>
                  <a:path w="97" h="37">
                    <a:moveTo>
                      <a:pt x="71" y="25"/>
                    </a:moveTo>
                    <a:cubicBezTo>
                      <a:pt x="81" y="22"/>
                      <a:pt x="87" y="21"/>
                      <a:pt x="91" y="20"/>
                    </a:cubicBezTo>
                    <a:cubicBezTo>
                      <a:pt x="91" y="19"/>
                      <a:pt x="91" y="19"/>
                      <a:pt x="92" y="17"/>
                    </a:cubicBezTo>
                    <a:cubicBezTo>
                      <a:pt x="97" y="11"/>
                      <a:pt x="95" y="4"/>
                      <a:pt x="88" y="0"/>
                    </a:cubicBezTo>
                    <a:lnTo>
                      <a:pt x="25" y="0"/>
                    </a:lnTo>
                    <a:cubicBezTo>
                      <a:pt x="10" y="3"/>
                      <a:pt x="0" y="10"/>
                      <a:pt x="10" y="22"/>
                    </a:cubicBezTo>
                    <a:cubicBezTo>
                      <a:pt x="10" y="22"/>
                      <a:pt x="28" y="37"/>
                      <a:pt x="71" y="25"/>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43" name="Freeform 236"/>
              <p:cNvSpPr>
                <a:spLocks noEditPoints="1"/>
              </p:cNvSpPr>
              <p:nvPr/>
            </p:nvSpPr>
            <p:spPr bwMode="auto">
              <a:xfrm>
                <a:off x="0" y="0"/>
                <a:ext cx="2958" cy="2699"/>
              </a:xfrm>
              <a:custGeom>
                <a:gdLst>
                  <a:gd name="T0" fmla="*/ 504 w 585"/>
                  <a:gd name="T1" fmla="*/ 1 h 534"/>
                  <a:gd name="T2" fmla="*/ 157 w 585"/>
                  <a:gd name="T3" fmla="*/ 0 h 534"/>
                  <a:gd name="T4" fmla="*/ 225 w 585"/>
                  <a:gd name="T5" fmla="*/ 21 h 534"/>
                  <a:gd name="T6" fmla="*/ 174 w 585"/>
                  <a:gd name="T7" fmla="*/ 39 h 534"/>
                  <a:gd name="T8" fmla="*/ 207 w 585"/>
                  <a:gd name="T9" fmla="*/ 71 h 534"/>
                  <a:gd name="T10" fmla="*/ 74 w 585"/>
                  <a:gd name="T11" fmla="*/ 60 h 534"/>
                  <a:gd name="T12" fmla="*/ 26 w 585"/>
                  <a:gd name="T13" fmla="*/ 63 h 534"/>
                  <a:gd name="T14" fmla="*/ 199 w 585"/>
                  <a:gd name="T15" fmla="*/ 487 h 534"/>
                  <a:gd name="T16" fmla="*/ 144 w 585"/>
                  <a:gd name="T17" fmla="*/ 341 h 534"/>
                  <a:gd name="T18" fmla="*/ 105 w 585"/>
                  <a:gd name="T19" fmla="*/ 376 h 534"/>
                  <a:gd name="T20" fmla="*/ 94 w 585"/>
                  <a:gd name="T21" fmla="*/ 435 h 534"/>
                  <a:gd name="T22" fmla="*/ 124 w 585"/>
                  <a:gd name="T23" fmla="*/ 265 h 534"/>
                  <a:gd name="T24" fmla="*/ 153 w 585"/>
                  <a:gd name="T25" fmla="*/ 228 h 534"/>
                  <a:gd name="T26" fmla="*/ 209 w 585"/>
                  <a:gd name="T27" fmla="*/ 237 h 534"/>
                  <a:gd name="T28" fmla="*/ 188 w 585"/>
                  <a:gd name="T29" fmla="*/ 306 h 534"/>
                  <a:gd name="T30" fmla="*/ 192 w 585"/>
                  <a:gd name="T31" fmla="*/ 395 h 534"/>
                  <a:gd name="T32" fmla="*/ 515 w 585"/>
                  <a:gd name="T33" fmla="*/ 483 h 534"/>
                  <a:gd name="T34" fmla="*/ 454 w 585"/>
                  <a:gd name="T35" fmla="*/ 427 h 534"/>
                  <a:gd name="T36" fmla="*/ 425 w 585"/>
                  <a:gd name="T37" fmla="*/ 345 h 534"/>
                  <a:gd name="T38" fmla="*/ 396 w 585"/>
                  <a:gd name="T39" fmla="*/ 270 h 534"/>
                  <a:gd name="T40" fmla="*/ 460 w 585"/>
                  <a:gd name="T41" fmla="*/ 256 h 534"/>
                  <a:gd name="T42" fmla="*/ 407 w 585"/>
                  <a:gd name="T43" fmla="*/ 223 h 534"/>
                  <a:gd name="T44" fmla="*/ 439 w 585"/>
                  <a:gd name="T45" fmla="*/ 226 h 534"/>
                  <a:gd name="T46" fmla="*/ 438 w 585"/>
                  <a:gd name="T47" fmla="*/ 209 h 534"/>
                  <a:gd name="T48" fmla="*/ 376 w 585"/>
                  <a:gd name="T49" fmla="*/ 211 h 534"/>
                  <a:gd name="T50" fmla="*/ 357 w 585"/>
                  <a:gd name="T51" fmla="*/ 343 h 534"/>
                  <a:gd name="T52" fmla="*/ 347 w 585"/>
                  <a:gd name="T53" fmla="*/ 230 h 534"/>
                  <a:gd name="T54" fmla="*/ 331 w 585"/>
                  <a:gd name="T55" fmla="*/ 182 h 534"/>
                  <a:gd name="T56" fmla="*/ 347 w 585"/>
                  <a:gd name="T57" fmla="*/ 136 h 534"/>
                  <a:gd name="T58" fmla="*/ 339 w 585"/>
                  <a:gd name="T59" fmla="*/ 99 h 534"/>
                  <a:gd name="T60" fmla="*/ 331 w 585"/>
                  <a:gd name="T61" fmla="*/ 62 h 534"/>
                  <a:gd name="T62" fmla="*/ 369 w 585"/>
                  <a:gd name="T63" fmla="*/ 103 h 534"/>
                  <a:gd name="T64" fmla="*/ 415 w 585"/>
                  <a:gd name="T65" fmla="*/ 47 h 534"/>
                  <a:gd name="T66" fmla="*/ 409 w 585"/>
                  <a:gd name="T67" fmla="*/ 95 h 534"/>
                  <a:gd name="T68" fmla="*/ 401 w 585"/>
                  <a:gd name="T69" fmla="*/ 130 h 534"/>
                  <a:gd name="T70" fmla="*/ 401 w 585"/>
                  <a:gd name="T71" fmla="*/ 181 h 534"/>
                  <a:gd name="T72" fmla="*/ 558 w 585"/>
                  <a:gd name="T73" fmla="*/ 181 h 534"/>
                  <a:gd name="T74" fmla="*/ 554 w 585"/>
                  <a:gd name="T75" fmla="*/ 76 h 534"/>
                  <a:gd name="T76" fmla="*/ 249 w 585"/>
                  <a:gd name="T77" fmla="*/ 69 h 534"/>
                  <a:gd name="T78" fmla="*/ 293 w 585"/>
                  <a:gd name="T79" fmla="*/ 93 h 534"/>
                  <a:gd name="T80" fmla="*/ 171 w 585"/>
                  <a:gd name="T81" fmla="*/ 195 h 534"/>
                  <a:gd name="T82" fmla="*/ 69 w 585"/>
                  <a:gd name="T83" fmla="*/ 98 h 534"/>
                  <a:gd name="T84" fmla="*/ 191 w 585"/>
                  <a:gd name="T85" fmla="*/ 106 h 534"/>
                  <a:gd name="T86" fmla="*/ 220 w 585"/>
                  <a:gd name="T87" fmla="*/ 105 h 534"/>
                  <a:gd name="T88" fmla="*/ 302 w 585"/>
                  <a:gd name="T89" fmla="*/ 121 h 534"/>
                  <a:gd name="T90" fmla="*/ 276 w 585"/>
                  <a:gd name="T91" fmla="*/ 256 h 534"/>
                  <a:gd name="T92" fmla="*/ 260 w 585"/>
                  <a:gd name="T93" fmla="*/ 137 h 534"/>
                  <a:gd name="T94" fmla="*/ 171 w 585"/>
                  <a:gd name="T95" fmla="*/ 195 h 534"/>
                  <a:gd name="T96" fmla="*/ 223 w 585"/>
                  <a:gd name="T97" fmla="*/ 225 h 534"/>
                  <a:gd name="T98" fmla="*/ 247 w 585"/>
                  <a:gd name="T99" fmla="*/ 158 h 534"/>
                  <a:gd name="T100" fmla="*/ 326 w 585"/>
                  <a:gd name="T101" fmla="*/ 292 h 534"/>
                  <a:gd name="T102" fmla="*/ 215 w 585"/>
                  <a:gd name="T103" fmla="*/ 321 h 534"/>
                  <a:gd name="T104" fmla="*/ 309 w 585"/>
                  <a:gd name="T105" fmla="*/ 277 h 534"/>
                  <a:gd name="T106" fmla="*/ 318 w 585"/>
                  <a:gd name="T107" fmla="*/ 133 h 534"/>
                  <a:gd name="T108" fmla="*/ 313 w 585"/>
                  <a:gd name="T109" fmla="*/ 213 h 534"/>
                  <a:gd name="T110" fmla="*/ 299 w 585"/>
                  <a:gd name="T111" fmla="*/ 144 h 534"/>
                  <a:gd name="T112" fmla="*/ 507 w 585"/>
                  <a:gd name="T113" fmla="*/ 179 h 534"/>
                  <a:gd name="T114" fmla="*/ 461 w 585"/>
                  <a:gd name="T115" fmla="*/ 162 h 5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85" h="534">
                    <a:moveTo>
                      <a:pt x="554" y="76"/>
                    </a:moveTo>
                    <a:cubicBezTo>
                      <a:pt x="551" y="32"/>
                      <a:pt x="543" y="9"/>
                      <a:pt x="504" y="1"/>
                    </a:cubicBezTo>
                    <a:cubicBezTo>
                      <a:pt x="500" y="1"/>
                      <a:pt x="494" y="0"/>
                      <a:pt x="486" y="0"/>
                    </a:cubicBezTo>
                    <a:lnTo>
                      <a:pt x="157" y="0"/>
                    </a:lnTo>
                    <a:cubicBezTo>
                      <a:pt x="156" y="5"/>
                      <a:pt x="153" y="17"/>
                      <a:pt x="158" y="17"/>
                    </a:cubicBezTo>
                    <a:cubicBezTo>
                      <a:pt x="171" y="17"/>
                      <a:pt x="223" y="21"/>
                      <a:pt x="225" y="21"/>
                    </a:cubicBezTo>
                    <a:cubicBezTo>
                      <a:pt x="226" y="21"/>
                      <a:pt x="250" y="16"/>
                      <a:pt x="237" y="28"/>
                    </a:cubicBezTo>
                    <a:cubicBezTo>
                      <a:pt x="223" y="41"/>
                      <a:pt x="192" y="41"/>
                      <a:pt x="174" y="39"/>
                    </a:cubicBezTo>
                    <a:cubicBezTo>
                      <a:pt x="131" y="36"/>
                      <a:pt x="152" y="56"/>
                      <a:pt x="168" y="56"/>
                    </a:cubicBezTo>
                    <a:cubicBezTo>
                      <a:pt x="218" y="56"/>
                      <a:pt x="228" y="68"/>
                      <a:pt x="207" y="71"/>
                    </a:cubicBezTo>
                    <a:cubicBezTo>
                      <a:pt x="186" y="74"/>
                      <a:pt x="182" y="73"/>
                      <a:pt x="162" y="76"/>
                    </a:cubicBezTo>
                    <a:cubicBezTo>
                      <a:pt x="7" y="101"/>
                      <a:pt x="59" y="60"/>
                      <a:pt x="74" y="60"/>
                    </a:cubicBezTo>
                    <a:cubicBezTo>
                      <a:pt x="139" y="59"/>
                      <a:pt x="123" y="37"/>
                      <a:pt x="107" y="42"/>
                    </a:cubicBezTo>
                    <a:cubicBezTo>
                      <a:pt x="91" y="46"/>
                      <a:pt x="34" y="27"/>
                      <a:pt x="26" y="63"/>
                    </a:cubicBezTo>
                    <a:cubicBezTo>
                      <a:pt x="19" y="100"/>
                      <a:pt x="42" y="282"/>
                      <a:pt x="36" y="317"/>
                    </a:cubicBezTo>
                    <a:cubicBezTo>
                      <a:pt x="0" y="534"/>
                      <a:pt x="199" y="487"/>
                      <a:pt x="199" y="487"/>
                    </a:cubicBezTo>
                    <a:cubicBezTo>
                      <a:pt x="156" y="453"/>
                      <a:pt x="174" y="421"/>
                      <a:pt x="171" y="403"/>
                    </a:cubicBezTo>
                    <a:cubicBezTo>
                      <a:pt x="161" y="345"/>
                      <a:pt x="154" y="337"/>
                      <a:pt x="144" y="341"/>
                    </a:cubicBezTo>
                    <a:cubicBezTo>
                      <a:pt x="121" y="352"/>
                      <a:pt x="123" y="358"/>
                      <a:pt x="126" y="367"/>
                    </a:cubicBezTo>
                    <a:cubicBezTo>
                      <a:pt x="142" y="416"/>
                      <a:pt x="105" y="376"/>
                      <a:pt x="105" y="376"/>
                    </a:cubicBezTo>
                    <a:cubicBezTo>
                      <a:pt x="98" y="380"/>
                      <a:pt x="95" y="390"/>
                      <a:pt x="99" y="399"/>
                    </a:cubicBezTo>
                    <a:cubicBezTo>
                      <a:pt x="131" y="463"/>
                      <a:pt x="101" y="446"/>
                      <a:pt x="94" y="435"/>
                    </a:cubicBezTo>
                    <a:cubicBezTo>
                      <a:pt x="61" y="390"/>
                      <a:pt x="92" y="366"/>
                      <a:pt x="88" y="352"/>
                    </a:cubicBezTo>
                    <a:cubicBezTo>
                      <a:pt x="75" y="295"/>
                      <a:pt x="118" y="274"/>
                      <a:pt x="124" y="265"/>
                    </a:cubicBezTo>
                    <a:cubicBezTo>
                      <a:pt x="130" y="256"/>
                      <a:pt x="127" y="253"/>
                      <a:pt x="129" y="234"/>
                    </a:cubicBezTo>
                    <a:cubicBezTo>
                      <a:pt x="136" y="195"/>
                      <a:pt x="155" y="216"/>
                      <a:pt x="153" y="228"/>
                    </a:cubicBezTo>
                    <a:cubicBezTo>
                      <a:pt x="148" y="274"/>
                      <a:pt x="176" y="242"/>
                      <a:pt x="186" y="228"/>
                    </a:cubicBezTo>
                    <a:cubicBezTo>
                      <a:pt x="218" y="186"/>
                      <a:pt x="214" y="229"/>
                      <a:pt x="209" y="237"/>
                    </a:cubicBezTo>
                    <a:cubicBezTo>
                      <a:pt x="203" y="244"/>
                      <a:pt x="198" y="255"/>
                      <a:pt x="200" y="260"/>
                    </a:cubicBezTo>
                    <a:cubicBezTo>
                      <a:pt x="208" y="283"/>
                      <a:pt x="193" y="305"/>
                      <a:pt x="188" y="306"/>
                    </a:cubicBezTo>
                    <a:cubicBezTo>
                      <a:pt x="184" y="308"/>
                      <a:pt x="170" y="314"/>
                      <a:pt x="170" y="332"/>
                    </a:cubicBezTo>
                    <a:cubicBezTo>
                      <a:pt x="171" y="350"/>
                      <a:pt x="192" y="382"/>
                      <a:pt x="192" y="395"/>
                    </a:cubicBezTo>
                    <a:cubicBezTo>
                      <a:pt x="193" y="492"/>
                      <a:pt x="236" y="499"/>
                      <a:pt x="255" y="497"/>
                    </a:cubicBezTo>
                    <a:cubicBezTo>
                      <a:pt x="275" y="496"/>
                      <a:pt x="445" y="490"/>
                      <a:pt x="515" y="483"/>
                    </a:cubicBezTo>
                    <a:cubicBezTo>
                      <a:pt x="585" y="477"/>
                      <a:pt x="538" y="458"/>
                      <a:pt x="518" y="458"/>
                    </a:cubicBezTo>
                    <a:cubicBezTo>
                      <a:pt x="467" y="458"/>
                      <a:pt x="454" y="427"/>
                      <a:pt x="454" y="427"/>
                    </a:cubicBezTo>
                    <a:cubicBezTo>
                      <a:pt x="454" y="427"/>
                      <a:pt x="453" y="405"/>
                      <a:pt x="431" y="400"/>
                    </a:cubicBezTo>
                    <a:cubicBezTo>
                      <a:pt x="376" y="385"/>
                      <a:pt x="411" y="353"/>
                      <a:pt x="425" y="345"/>
                    </a:cubicBezTo>
                    <a:cubicBezTo>
                      <a:pt x="438" y="338"/>
                      <a:pt x="430" y="335"/>
                      <a:pt x="420" y="329"/>
                    </a:cubicBezTo>
                    <a:cubicBezTo>
                      <a:pt x="398" y="316"/>
                      <a:pt x="394" y="300"/>
                      <a:pt x="396" y="270"/>
                    </a:cubicBezTo>
                    <a:cubicBezTo>
                      <a:pt x="397" y="240"/>
                      <a:pt x="416" y="249"/>
                      <a:pt x="416" y="249"/>
                    </a:cubicBezTo>
                    <a:cubicBezTo>
                      <a:pt x="416" y="249"/>
                      <a:pt x="448" y="262"/>
                      <a:pt x="460" y="256"/>
                    </a:cubicBezTo>
                    <a:cubicBezTo>
                      <a:pt x="472" y="250"/>
                      <a:pt x="467" y="239"/>
                      <a:pt x="461" y="244"/>
                    </a:cubicBezTo>
                    <a:cubicBezTo>
                      <a:pt x="455" y="248"/>
                      <a:pt x="412" y="244"/>
                      <a:pt x="407" y="223"/>
                    </a:cubicBezTo>
                    <a:cubicBezTo>
                      <a:pt x="403" y="202"/>
                      <a:pt x="418" y="213"/>
                      <a:pt x="422" y="214"/>
                    </a:cubicBezTo>
                    <a:cubicBezTo>
                      <a:pt x="427" y="216"/>
                      <a:pt x="427" y="220"/>
                      <a:pt x="439" y="226"/>
                    </a:cubicBezTo>
                    <a:cubicBezTo>
                      <a:pt x="468" y="241"/>
                      <a:pt x="454" y="224"/>
                      <a:pt x="454" y="224"/>
                    </a:cubicBezTo>
                    <a:cubicBezTo>
                      <a:pt x="454" y="224"/>
                      <a:pt x="454" y="224"/>
                      <a:pt x="438" y="209"/>
                    </a:cubicBezTo>
                    <a:cubicBezTo>
                      <a:pt x="423" y="194"/>
                      <a:pt x="406" y="199"/>
                      <a:pt x="389" y="199"/>
                    </a:cubicBezTo>
                    <a:cubicBezTo>
                      <a:pt x="373" y="199"/>
                      <a:pt x="376" y="211"/>
                      <a:pt x="376" y="211"/>
                    </a:cubicBezTo>
                    <a:cubicBezTo>
                      <a:pt x="376" y="211"/>
                      <a:pt x="373" y="242"/>
                      <a:pt x="370" y="291"/>
                    </a:cubicBezTo>
                    <a:cubicBezTo>
                      <a:pt x="368" y="341"/>
                      <a:pt x="360" y="347"/>
                      <a:pt x="357" y="343"/>
                    </a:cubicBezTo>
                    <a:cubicBezTo>
                      <a:pt x="354" y="338"/>
                      <a:pt x="350" y="313"/>
                      <a:pt x="350" y="305"/>
                    </a:cubicBezTo>
                    <a:cubicBezTo>
                      <a:pt x="350" y="298"/>
                      <a:pt x="345" y="264"/>
                      <a:pt x="347" y="230"/>
                    </a:cubicBezTo>
                    <a:cubicBezTo>
                      <a:pt x="350" y="195"/>
                      <a:pt x="356" y="210"/>
                      <a:pt x="334" y="201"/>
                    </a:cubicBezTo>
                    <a:cubicBezTo>
                      <a:pt x="311" y="192"/>
                      <a:pt x="323" y="182"/>
                      <a:pt x="331" y="182"/>
                    </a:cubicBezTo>
                    <a:cubicBezTo>
                      <a:pt x="338" y="182"/>
                      <a:pt x="350" y="189"/>
                      <a:pt x="352" y="181"/>
                    </a:cubicBezTo>
                    <a:cubicBezTo>
                      <a:pt x="356" y="160"/>
                      <a:pt x="359" y="141"/>
                      <a:pt x="347" y="136"/>
                    </a:cubicBezTo>
                    <a:cubicBezTo>
                      <a:pt x="322" y="127"/>
                      <a:pt x="332" y="121"/>
                      <a:pt x="341" y="118"/>
                    </a:cubicBezTo>
                    <a:cubicBezTo>
                      <a:pt x="350" y="115"/>
                      <a:pt x="352" y="94"/>
                      <a:pt x="339" y="99"/>
                    </a:cubicBezTo>
                    <a:cubicBezTo>
                      <a:pt x="313" y="107"/>
                      <a:pt x="316" y="85"/>
                      <a:pt x="321" y="82"/>
                    </a:cubicBezTo>
                    <a:cubicBezTo>
                      <a:pt x="325" y="79"/>
                      <a:pt x="334" y="83"/>
                      <a:pt x="331" y="62"/>
                    </a:cubicBezTo>
                    <a:cubicBezTo>
                      <a:pt x="328" y="41"/>
                      <a:pt x="347" y="34"/>
                      <a:pt x="351" y="53"/>
                    </a:cubicBezTo>
                    <a:cubicBezTo>
                      <a:pt x="354" y="73"/>
                      <a:pt x="363" y="112"/>
                      <a:pt x="369" y="103"/>
                    </a:cubicBezTo>
                    <a:cubicBezTo>
                      <a:pt x="375" y="94"/>
                      <a:pt x="385" y="57"/>
                      <a:pt x="395" y="41"/>
                    </a:cubicBezTo>
                    <a:cubicBezTo>
                      <a:pt x="406" y="24"/>
                      <a:pt x="418" y="38"/>
                      <a:pt x="415" y="47"/>
                    </a:cubicBezTo>
                    <a:cubicBezTo>
                      <a:pt x="401" y="88"/>
                      <a:pt x="426" y="90"/>
                      <a:pt x="426" y="90"/>
                    </a:cubicBezTo>
                    <a:cubicBezTo>
                      <a:pt x="426" y="90"/>
                      <a:pt x="423" y="96"/>
                      <a:pt x="409" y="95"/>
                    </a:cubicBezTo>
                    <a:cubicBezTo>
                      <a:pt x="382" y="92"/>
                      <a:pt x="393" y="110"/>
                      <a:pt x="405" y="115"/>
                    </a:cubicBezTo>
                    <a:cubicBezTo>
                      <a:pt x="431" y="124"/>
                      <a:pt x="414" y="130"/>
                      <a:pt x="401" y="130"/>
                    </a:cubicBezTo>
                    <a:cubicBezTo>
                      <a:pt x="387" y="130"/>
                      <a:pt x="381" y="134"/>
                      <a:pt x="378" y="148"/>
                    </a:cubicBezTo>
                    <a:cubicBezTo>
                      <a:pt x="369" y="191"/>
                      <a:pt x="401" y="181"/>
                      <a:pt x="401" y="181"/>
                    </a:cubicBezTo>
                    <a:cubicBezTo>
                      <a:pt x="452" y="195"/>
                      <a:pt x="528" y="188"/>
                      <a:pt x="528" y="188"/>
                    </a:cubicBezTo>
                    <a:cubicBezTo>
                      <a:pt x="543" y="192"/>
                      <a:pt x="552" y="189"/>
                      <a:pt x="558" y="181"/>
                    </a:cubicBezTo>
                    <a:lnTo>
                      <a:pt x="558" y="103"/>
                    </a:lnTo>
                    <a:cubicBezTo>
                      <a:pt x="556" y="93"/>
                      <a:pt x="555" y="84"/>
                      <a:pt x="554" y="76"/>
                    </a:cubicBezTo>
                    <a:close/>
                    <a:moveTo>
                      <a:pt x="231" y="77"/>
                    </a:moveTo>
                    <a:cubicBezTo>
                      <a:pt x="233" y="65"/>
                      <a:pt x="249" y="69"/>
                      <a:pt x="249" y="69"/>
                    </a:cubicBezTo>
                    <a:cubicBezTo>
                      <a:pt x="249" y="69"/>
                      <a:pt x="278" y="79"/>
                      <a:pt x="290" y="78"/>
                    </a:cubicBezTo>
                    <a:cubicBezTo>
                      <a:pt x="301" y="76"/>
                      <a:pt x="318" y="93"/>
                      <a:pt x="293" y="93"/>
                    </a:cubicBezTo>
                    <a:cubicBezTo>
                      <a:pt x="267" y="93"/>
                      <a:pt x="228" y="104"/>
                      <a:pt x="231" y="77"/>
                    </a:cubicBezTo>
                    <a:close/>
                    <a:moveTo>
                      <a:pt x="171" y="195"/>
                    </a:moveTo>
                    <a:cubicBezTo>
                      <a:pt x="153" y="195"/>
                      <a:pt x="46" y="237"/>
                      <a:pt x="45" y="128"/>
                    </a:cubicBezTo>
                    <a:cubicBezTo>
                      <a:pt x="45" y="104"/>
                      <a:pt x="39" y="83"/>
                      <a:pt x="69" y="98"/>
                    </a:cubicBezTo>
                    <a:cubicBezTo>
                      <a:pt x="99" y="112"/>
                      <a:pt x="72" y="111"/>
                      <a:pt x="137" y="108"/>
                    </a:cubicBezTo>
                    <a:cubicBezTo>
                      <a:pt x="137" y="108"/>
                      <a:pt x="184" y="110"/>
                      <a:pt x="191" y="106"/>
                    </a:cubicBezTo>
                    <a:cubicBezTo>
                      <a:pt x="199" y="101"/>
                      <a:pt x="192" y="91"/>
                      <a:pt x="207" y="91"/>
                    </a:cubicBezTo>
                    <a:cubicBezTo>
                      <a:pt x="222" y="90"/>
                      <a:pt x="220" y="105"/>
                      <a:pt x="220" y="105"/>
                    </a:cubicBezTo>
                    <a:cubicBezTo>
                      <a:pt x="220" y="105"/>
                      <a:pt x="207" y="124"/>
                      <a:pt x="305" y="111"/>
                    </a:cubicBezTo>
                    <a:cubicBezTo>
                      <a:pt x="317" y="109"/>
                      <a:pt x="327" y="121"/>
                      <a:pt x="302" y="121"/>
                    </a:cubicBezTo>
                    <a:cubicBezTo>
                      <a:pt x="290" y="122"/>
                      <a:pt x="272" y="128"/>
                      <a:pt x="278" y="143"/>
                    </a:cubicBezTo>
                    <a:cubicBezTo>
                      <a:pt x="284" y="158"/>
                      <a:pt x="276" y="256"/>
                      <a:pt x="276" y="256"/>
                    </a:cubicBezTo>
                    <a:cubicBezTo>
                      <a:pt x="276" y="256"/>
                      <a:pt x="271" y="274"/>
                      <a:pt x="262" y="245"/>
                    </a:cubicBezTo>
                    <a:cubicBezTo>
                      <a:pt x="259" y="235"/>
                      <a:pt x="262" y="144"/>
                      <a:pt x="260" y="137"/>
                    </a:cubicBezTo>
                    <a:cubicBezTo>
                      <a:pt x="259" y="129"/>
                      <a:pt x="217" y="122"/>
                      <a:pt x="215" y="154"/>
                    </a:cubicBezTo>
                    <a:cubicBezTo>
                      <a:pt x="214" y="185"/>
                      <a:pt x="205" y="195"/>
                      <a:pt x="171" y="195"/>
                    </a:cubicBezTo>
                    <a:close/>
                    <a:moveTo>
                      <a:pt x="237" y="231"/>
                    </a:moveTo>
                    <a:cubicBezTo>
                      <a:pt x="230" y="240"/>
                      <a:pt x="219" y="247"/>
                      <a:pt x="223" y="225"/>
                    </a:cubicBezTo>
                    <a:cubicBezTo>
                      <a:pt x="228" y="202"/>
                      <a:pt x="232" y="170"/>
                      <a:pt x="232" y="155"/>
                    </a:cubicBezTo>
                    <a:cubicBezTo>
                      <a:pt x="232" y="155"/>
                      <a:pt x="244" y="135"/>
                      <a:pt x="247" y="158"/>
                    </a:cubicBezTo>
                    <a:cubicBezTo>
                      <a:pt x="250" y="181"/>
                      <a:pt x="244" y="221"/>
                      <a:pt x="237" y="231"/>
                    </a:cubicBezTo>
                    <a:close/>
                    <a:moveTo>
                      <a:pt x="326" y="292"/>
                    </a:moveTo>
                    <a:cubicBezTo>
                      <a:pt x="327" y="320"/>
                      <a:pt x="355" y="400"/>
                      <a:pt x="286" y="399"/>
                    </a:cubicBezTo>
                    <a:cubicBezTo>
                      <a:pt x="217" y="398"/>
                      <a:pt x="214" y="409"/>
                      <a:pt x="215" y="321"/>
                    </a:cubicBezTo>
                    <a:cubicBezTo>
                      <a:pt x="216" y="236"/>
                      <a:pt x="225" y="253"/>
                      <a:pt x="230" y="264"/>
                    </a:cubicBezTo>
                    <a:cubicBezTo>
                      <a:pt x="230" y="264"/>
                      <a:pt x="253" y="318"/>
                      <a:pt x="309" y="277"/>
                    </a:cubicBezTo>
                    <a:cubicBezTo>
                      <a:pt x="319" y="269"/>
                      <a:pt x="324" y="263"/>
                      <a:pt x="326" y="292"/>
                    </a:cubicBezTo>
                    <a:close/>
                    <a:moveTo>
                      <a:pt x="318" y="133"/>
                    </a:moveTo>
                    <a:cubicBezTo>
                      <a:pt x="338" y="148"/>
                      <a:pt x="316" y="165"/>
                      <a:pt x="316" y="165"/>
                    </a:cubicBezTo>
                    <a:cubicBezTo>
                      <a:pt x="316" y="165"/>
                      <a:pt x="302" y="189"/>
                      <a:pt x="313" y="213"/>
                    </a:cubicBezTo>
                    <a:cubicBezTo>
                      <a:pt x="324" y="237"/>
                      <a:pt x="324" y="265"/>
                      <a:pt x="301" y="239"/>
                    </a:cubicBezTo>
                    <a:cubicBezTo>
                      <a:pt x="279" y="214"/>
                      <a:pt x="293" y="156"/>
                      <a:pt x="299" y="144"/>
                    </a:cubicBezTo>
                    <a:cubicBezTo>
                      <a:pt x="299" y="144"/>
                      <a:pt x="299" y="118"/>
                      <a:pt x="318" y="133"/>
                    </a:cubicBezTo>
                    <a:close/>
                    <a:moveTo>
                      <a:pt x="507" y="179"/>
                    </a:moveTo>
                    <a:cubicBezTo>
                      <a:pt x="498" y="185"/>
                      <a:pt x="507" y="179"/>
                      <a:pt x="465" y="177"/>
                    </a:cubicBezTo>
                    <a:cubicBezTo>
                      <a:pt x="423" y="176"/>
                      <a:pt x="461" y="162"/>
                      <a:pt x="461" y="162"/>
                    </a:cubicBezTo>
                    <a:cubicBezTo>
                      <a:pt x="565" y="166"/>
                      <a:pt x="516" y="173"/>
                      <a:pt x="507" y="179"/>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44" name="Freeform 237"/>
              <p:cNvSpPr/>
              <p:nvPr/>
            </p:nvSpPr>
            <p:spPr bwMode="auto">
              <a:xfrm>
                <a:off x="703" y="1269"/>
                <a:ext cx="238" cy="283"/>
              </a:xfrm>
              <a:custGeom>
                <a:gdLst>
                  <a:gd name="T0" fmla="*/ 40 w 47"/>
                  <a:gd name="T1" fmla="*/ 15 h 56"/>
                  <a:gd name="T2" fmla="*/ 27 w 47"/>
                  <a:gd name="T3" fmla="*/ 56 h 56"/>
                  <a:gd name="T4" fmla="*/ 40 w 47"/>
                  <a:gd name="T5" fmla="*/ 15 h 56"/>
                </a:gdLst>
                <a:cxnLst>
                  <a:cxn ang="0">
                    <a:pos x="T0" y="T1"/>
                  </a:cxn>
                  <a:cxn ang="0">
                    <a:pos x="T2" y="T3"/>
                  </a:cxn>
                  <a:cxn ang="0">
                    <a:pos x="T4" y="T5"/>
                  </a:cxn>
                </a:cxnLst>
                <a:rect l="0" t="0" r="r" b="b"/>
                <a:pathLst>
                  <a:path w="47" h="56">
                    <a:moveTo>
                      <a:pt x="40" y="15"/>
                    </a:moveTo>
                    <a:cubicBezTo>
                      <a:pt x="37" y="0"/>
                      <a:pt x="0" y="23"/>
                      <a:pt x="27" y="56"/>
                    </a:cubicBezTo>
                    <a:cubicBezTo>
                      <a:pt x="27" y="56"/>
                      <a:pt x="47" y="49"/>
                      <a:pt x="40" y="15"/>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45" name="Freeform 238"/>
              <p:cNvSpPr/>
              <p:nvPr/>
            </p:nvSpPr>
            <p:spPr bwMode="auto">
              <a:xfrm>
                <a:off x="485" y="1385"/>
                <a:ext cx="208" cy="379"/>
              </a:xfrm>
              <a:custGeom>
                <a:gdLst>
                  <a:gd name="T0" fmla="*/ 19 w 41"/>
                  <a:gd name="T1" fmla="*/ 27 h 75"/>
                  <a:gd name="T2" fmla="*/ 12 w 41"/>
                  <a:gd name="T3" fmla="*/ 69 h 75"/>
                  <a:gd name="T4" fmla="*/ 40 w 41"/>
                  <a:gd name="T5" fmla="*/ 45 h 75"/>
                  <a:gd name="T6" fmla="*/ 37 w 41"/>
                  <a:gd name="T7" fmla="*/ 24 h 75"/>
                  <a:gd name="T8" fmla="*/ 19 w 41"/>
                  <a:gd name="T9" fmla="*/ 27 h 75"/>
                </a:gdLst>
                <a:cxnLst>
                  <a:cxn ang="0">
                    <a:pos x="T0" y="T1"/>
                  </a:cxn>
                  <a:cxn ang="0">
                    <a:pos x="T2" y="T3"/>
                  </a:cxn>
                  <a:cxn ang="0">
                    <a:pos x="T4" y="T5"/>
                  </a:cxn>
                  <a:cxn ang="0">
                    <a:pos x="T6" y="T7"/>
                  </a:cxn>
                  <a:cxn ang="0">
                    <a:pos x="T8" y="T9"/>
                  </a:cxn>
                </a:cxnLst>
                <a:rect l="0" t="0" r="r" b="b"/>
                <a:pathLst>
                  <a:path w="41" h="75">
                    <a:moveTo>
                      <a:pt x="19" y="27"/>
                    </a:moveTo>
                    <a:cubicBezTo>
                      <a:pt x="0" y="54"/>
                      <a:pt x="6" y="63"/>
                      <a:pt x="12" y="69"/>
                    </a:cubicBezTo>
                    <a:cubicBezTo>
                      <a:pt x="18" y="75"/>
                      <a:pt x="30" y="74"/>
                      <a:pt x="40" y="45"/>
                    </a:cubicBezTo>
                    <a:cubicBezTo>
                      <a:pt x="40" y="45"/>
                      <a:pt x="32" y="31"/>
                      <a:pt x="37" y="24"/>
                    </a:cubicBezTo>
                    <a:cubicBezTo>
                      <a:pt x="41" y="16"/>
                      <a:pt x="38" y="0"/>
                      <a:pt x="19" y="27"/>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46" name="Freeform 239"/>
              <p:cNvSpPr/>
              <p:nvPr/>
            </p:nvSpPr>
            <p:spPr bwMode="auto">
              <a:xfrm>
                <a:off x="354" y="627"/>
                <a:ext cx="683" cy="318"/>
              </a:xfrm>
              <a:custGeom>
                <a:gdLst>
                  <a:gd name="T0" fmla="*/ 112 w 135"/>
                  <a:gd name="T1" fmla="*/ 4 h 63"/>
                  <a:gd name="T2" fmla="*/ 24 w 135"/>
                  <a:gd name="T3" fmla="*/ 4 h 63"/>
                  <a:gd name="T4" fmla="*/ 2 w 135"/>
                  <a:gd name="T5" fmla="*/ 25 h 63"/>
                  <a:gd name="T6" fmla="*/ 60 w 135"/>
                  <a:gd name="T7" fmla="*/ 58 h 63"/>
                  <a:gd name="T8" fmla="*/ 96 w 135"/>
                  <a:gd name="T9" fmla="*/ 54 h 63"/>
                  <a:gd name="T10" fmla="*/ 113 w 135"/>
                  <a:gd name="T11" fmla="*/ 53 h 63"/>
                  <a:gd name="T12" fmla="*/ 112 w 135"/>
                  <a:gd name="T13" fmla="*/ 4 h 63"/>
                </a:gdLst>
                <a:cxnLst>
                  <a:cxn ang="0">
                    <a:pos x="T0" y="T1"/>
                  </a:cxn>
                  <a:cxn ang="0">
                    <a:pos x="T2" y="T3"/>
                  </a:cxn>
                  <a:cxn ang="0">
                    <a:pos x="T4" y="T5"/>
                  </a:cxn>
                  <a:cxn ang="0">
                    <a:pos x="T6" y="T7"/>
                  </a:cxn>
                  <a:cxn ang="0">
                    <a:pos x="T8" y="T9"/>
                  </a:cxn>
                  <a:cxn ang="0">
                    <a:pos x="T10" y="T11"/>
                  </a:cxn>
                  <a:cxn ang="0">
                    <a:pos x="T12" y="T13"/>
                  </a:cxn>
                </a:cxnLst>
                <a:rect l="0" t="0" r="r" b="b"/>
                <a:pathLst>
                  <a:path w="135" h="62">
                    <a:moveTo>
                      <a:pt x="112" y="4"/>
                    </a:moveTo>
                    <a:cubicBezTo>
                      <a:pt x="105" y="9"/>
                      <a:pt x="24" y="4"/>
                      <a:pt x="24" y="4"/>
                    </a:cubicBezTo>
                    <a:cubicBezTo>
                      <a:pt x="15" y="4"/>
                      <a:pt x="3" y="1"/>
                      <a:pt x="2" y="25"/>
                    </a:cubicBezTo>
                    <a:cubicBezTo>
                      <a:pt x="0" y="63"/>
                      <a:pt x="48" y="58"/>
                      <a:pt x="60" y="58"/>
                    </a:cubicBezTo>
                    <a:cubicBezTo>
                      <a:pt x="72" y="58"/>
                      <a:pt x="84" y="48"/>
                      <a:pt x="96" y="54"/>
                    </a:cubicBezTo>
                    <a:cubicBezTo>
                      <a:pt x="96" y="54"/>
                      <a:pt x="107" y="63"/>
                      <a:pt x="113" y="53"/>
                    </a:cubicBezTo>
                    <a:cubicBezTo>
                      <a:pt x="135" y="13"/>
                      <a:pt x="120" y="0"/>
                      <a:pt x="112" y="4"/>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47" name="Freeform 240"/>
              <p:cNvSpPr/>
              <p:nvPr/>
            </p:nvSpPr>
            <p:spPr bwMode="auto">
              <a:xfrm>
                <a:off x="1128" y="1527"/>
                <a:ext cx="490" cy="515"/>
              </a:xfrm>
              <a:custGeom>
                <a:gdLst>
                  <a:gd name="T0" fmla="*/ 67 w 97"/>
                  <a:gd name="T1" fmla="*/ 5 h 102"/>
                  <a:gd name="T2" fmla="*/ 31 w 97"/>
                  <a:gd name="T3" fmla="*/ 5 h 102"/>
                  <a:gd name="T4" fmla="*/ 12 w 97"/>
                  <a:gd name="T5" fmla="*/ 57 h 102"/>
                  <a:gd name="T6" fmla="*/ 79 w 97"/>
                  <a:gd name="T7" fmla="*/ 62 h 102"/>
                  <a:gd name="T8" fmla="*/ 67 w 97"/>
                  <a:gd name="T9" fmla="*/ 5 h 102"/>
                </a:gdLst>
                <a:cxnLst>
                  <a:cxn ang="0">
                    <a:pos x="T0" y="T1"/>
                  </a:cxn>
                  <a:cxn ang="0">
                    <a:pos x="T2" y="T3"/>
                  </a:cxn>
                  <a:cxn ang="0">
                    <a:pos x="T4" y="T5"/>
                  </a:cxn>
                  <a:cxn ang="0">
                    <a:pos x="T6" y="T7"/>
                  </a:cxn>
                  <a:cxn ang="0">
                    <a:pos x="T8" y="T9"/>
                  </a:cxn>
                </a:cxnLst>
                <a:rect l="0" t="0" r="r" b="b"/>
                <a:pathLst>
                  <a:path w="97" h="102">
                    <a:moveTo>
                      <a:pt x="67" y="5"/>
                    </a:moveTo>
                    <a:cubicBezTo>
                      <a:pt x="55" y="10"/>
                      <a:pt x="31" y="5"/>
                      <a:pt x="31" y="5"/>
                    </a:cubicBezTo>
                    <a:cubicBezTo>
                      <a:pt x="0" y="6"/>
                      <a:pt x="16" y="39"/>
                      <a:pt x="12" y="57"/>
                    </a:cubicBezTo>
                    <a:cubicBezTo>
                      <a:pt x="8" y="76"/>
                      <a:pt x="63" y="102"/>
                      <a:pt x="79" y="62"/>
                    </a:cubicBezTo>
                    <a:cubicBezTo>
                      <a:pt x="97" y="20"/>
                      <a:pt x="79" y="0"/>
                      <a:pt x="67" y="5"/>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48" name="Freeform 241"/>
              <p:cNvSpPr/>
              <p:nvPr/>
            </p:nvSpPr>
            <p:spPr bwMode="auto">
              <a:xfrm>
                <a:off x="2255" y="1006"/>
                <a:ext cx="501" cy="96"/>
              </a:xfrm>
              <a:custGeom>
                <a:gdLst>
                  <a:gd name="T0" fmla="*/ 15 w 99"/>
                  <a:gd name="T1" fmla="*/ 0 h 19"/>
                  <a:gd name="T2" fmla="*/ 40 w 99"/>
                  <a:gd name="T3" fmla="*/ 15 h 19"/>
                  <a:gd name="T4" fmla="*/ 15 w 99"/>
                  <a:gd name="T5" fmla="*/ 0 h 19"/>
                </a:gdLst>
                <a:cxnLst>
                  <a:cxn ang="0">
                    <a:pos x="T0" y="T1"/>
                  </a:cxn>
                  <a:cxn ang="0">
                    <a:pos x="T2" y="T3"/>
                  </a:cxn>
                  <a:cxn ang="0">
                    <a:pos x="T4" y="T5"/>
                  </a:cxn>
                </a:cxnLst>
                <a:rect l="0" t="0" r="r" b="b"/>
                <a:pathLst>
                  <a:path w="99" h="19">
                    <a:moveTo>
                      <a:pt x="15" y="0"/>
                    </a:moveTo>
                    <a:cubicBezTo>
                      <a:pt x="0" y="0"/>
                      <a:pt x="19" y="19"/>
                      <a:pt x="40" y="15"/>
                    </a:cubicBezTo>
                    <a:cubicBezTo>
                      <a:pt x="99" y="1"/>
                      <a:pt x="15" y="0"/>
                      <a:pt x="15" y="0"/>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49" name="Freeform 242"/>
              <p:cNvSpPr/>
              <p:nvPr/>
            </p:nvSpPr>
            <p:spPr bwMode="auto">
              <a:xfrm>
                <a:off x="2422" y="986"/>
                <a:ext cx="385" cy="237"/>
              </a:xfrm>
              <a:custGeom>
                <a:gdLst>
                  <a:gd name="T0" fmla="*/ 21 w 76"/>
                  <a:gd name="T1" fmla="*/ 37 h 47"/>
                  <a:gd name="T2" fmla="*/ 70 w 76"/>
                  <a:gd name="T3" fmla="*/ 17 h 47"/>
                  <a:gd name="T4" fmla="*/ 48 w 76"/>
                  <a:gd name="T5" fmla="*/ 3 h 47"/>
                  <a:gd name="T6" fmla="*/ 19 w 76"/>
                  <a:gd name="T7" fmla="*/ 32 h 47"/>
                  <a:gd name="T8" fmla="*/ 21 w 76"/>
                  <a:gd name="T9" fmla="*/ 37 h 47"/>
                </a:gdLst>
                <a:cxnLst>
                  <a:cxn ang="0">
                    <a:pos x="T0" y="T1"/>
                  </a:cxn>
                  <a:cxn ang="0">
                    <a:pos x="T2" y="T3"/>
                  </a:cxn>
                  <a:cxn ang="0">
                    <a:pos x="T4" y="T5"/>
                  </a:cxn>
                  <a:cxn ang="0">
                    <a:pos x="T6" y="T7"/>
                  </a:cxn>
                  <a:cxn ang="0">
                    <a:pos x="T8" y="T9"/>
                  </a:cxn>
                </a:cxnLst>
                <a:rect l="0" t="0" r="r" b="b"/>
                <a:pathLst>
                  <a:path w="76" h="47">
                    <a:moveTo>
                      <a:pt x="21" y="37"/>
                    </a:moveTo>
                    <a:cubicBezTo>
                      <a:pt x="21" y="37"/>
                      <a:pt x="50" y="47"/>
                      <a:pt x="70" y="17"/>
                    </a:cubicBezTo>
                    <a:cubicBezTo>
                      <a:pt x="76" y="7"/>
                      <a:pt x="65" y="0"/>
                      <a:pt x="48" y="3"/>
                    </a:cubicBezTo>
                    <a:cubicBezTo>
                      <a:pt x="39" y="5"/>
                      <a:pt x="39" y="32"/>
                      <a:pt x="19" y="32"/>
                    </a:cubicBezTo>
                    <a:cubicBezTo>
                      <a:pt x="0" y="32"/>
                      <a:pt x="21" y="37"/>
                      <a:pt x="21" y="37"/>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50" name="Freeform 243"/>
              <p:cNvSpPr/>
              <p:nvPr/>
            </p:nvSpPr>
            <p:spPr bwMode="auto">
              <a:xfrm>
                <a:off x="2407" y="1183"/>
                <a:ext cx="415" cy="187"/>
              </a:xfrm>
              <a:custGeom>
                <a:gdLst>
                  <a:gd name="T0" fmla="*/ 72 w 82"/>
                  <a:gd name="T1" fmla="*/ 6 h 37"/>
                  <a:gd name="T2" fmla="*/ 24 w 82"/>
                  <a:gd name="T3" fmla="*/ 17 h 37"/>
                  <a:gd name="T4" fmla="*/ 17 w 82"/>
                  <a:gd name="T5" fmla="*/ 26 h 37"/>
                  <a:gd name="T6" fmla="*/ 76 w 82"/>
                  <a:gd name="T7" fmla="*/ 23 h 37"/>
                  <a:gd name="T8" fmla="*/ 82 w 82"/>
                  <a:gd name="T9" fmla="*/ 20 h 37"/>
                  <a:gd name="T10" fmla="*/ 82 w 82"/>
                  <a:gd name="T11" fmla="*/ 0 h 37"/>
                  <a:gd name="T12" fmla="*/ 72 w 82"/>
                  <a:gd name="T13" fmla="*/ 6 h 37"/>
                </a:gdLst>
                <a:cxnLst>
                  <a:cxn ang="0">
                    <a:pos x="T0" y="T1"/>
                  </a:cxn>
                  <a:cxn ang="0">
                    <a:pos x="T2" y="T3"/>
                  </a:cxn>
                  <a:cxn ang="0">
                    <a:pos x="T4" y="T5"/>
                  </a:cxn>
                  <a:cxn ang="0">
                    <a:pos x="T6" y="T7"/>
                  </a:cxn>
                  <a:cxn ang="0">
                    <a:pos x="T8" y="T9"/>
                  </a:cxn>
                  <a:cxn ang="0">
                    <a:pos x="T10" y="T11"/>
                  </a:cxn>
                  <a:cxn ang="0">
                    <a:pos x="T12" y="T13"/>
                  </a:cxn>
                </a:cxnLst>
                <a:rect l="0" t="0" r="r" b="b"/>
                <a:pathLst>
                  <a:path w="82" h="37">
                    <a:moveTo>
                      <a:pt x="72" y="6"/>
                    </a:moveTo>
                    <a:cubicBezTo>
                      <a:pt x="57" y="23"/>
                      <a:pt x="24" y="17"/>
                      <a:pt x="24" y="17"/>
                    </a:cubicBezTo>
                    <a:cubicBezTo>
                      <a:pt x="24" y="17"/>
                      <a:pt x="0" y="16"/>
                      <a:pt x="17" y="26"/>
                    </a:cubicBezTo>
                    <a:cubicBezTo>
                      <a:pt x="33" y="37"/>
                      <a:pt x="53" y="32"/>
                      <a:pt x="76" y="23"/>
                    </a:cubicBezTo>
                    <a:cubicBezTo>
                      <a:pt x="78" y="22"/>
                      <a:pt x="80" y="21"/>
                      <a:pt x="82" y="20"/>
                    </a:cubicBezTo>
                    <a:lnTo>
                      <a:pt x="82" y="0"/>
                    </a:lnTo>
                    <a:cubicBezTo>
                      <a:pt x="79" y="1"/>
                      <a:pt x="75" y="2"/>
                      <a:pt x="72" y="6"/>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51" name="Freeform 244"/>
              <p:cNvSpPr/>
              <p:nvPr/>
            </p:nvSpPr>
            <p:spPr bwMode="auto">
              <a:xfrm>
                <a:off x="2083" y="1360"/>
                <a:ext cx="698" cy="167"/>
              </a:xfrm>
              <a:custGeom>
                <a:gdLst>
                  <a:gd name="T0" fmla="*/ 21 w 138"/>
                  <a:gd name="T1" fmla="*/ 1 h 33"/>
                  <a:gd name="T2" fmla="*/ 8 w 138"/>
                  <a:gd name="T3" fmla="*/ 14 h 33"/>
                  <a:gd name="T4" fmla="*/ 57 w 138"/>
                  <a:gd name="T5" fmla="*/ 22 h 33"/>
                  <a:gd name="T6" fmla="*/ 117 w 138"/>
                  <a:gd name="T7" fmla="*/ 23 h 33"/>
                  <a:gd name="T8" fmla="*/ 114 w 138"/>
                  <a:gd name="T9" fmla="*/ 8 h 33"/>
                  <a:gd name="T10" fmla="*/ 82 w 138"/>
                  <a:gd name="T11" fmla="*/ 3 h 33"/>
                  <a:gd name="T12" fmla="*/ 21 w 138"/>
                  <a:gd name="T13" fmla="*/ 1 h 33"/>
                </a:gdLst>
                <a:cxnLst>
                  <a:cxn ang="0">
                    <a:pos x="T0" y="T1"/>
                  </a:cxn>
                  <a:cxn ang="0">
                    <a:pos x="T2" y="T3"/>
                  </a:cxn>
                  <a:cxn ang="0">
                    <a:pos x="T4" y="T5"/>
                  </a:cxn>
                  <a:cxn ang="0">
                    <a:pos x="T6" y="T7"/>
                  </a:cxn>
                  <a:cxn ang="0">
                    <a:pos x="T8" y="T9"/>
                  </a:cxn>
                  <a:cxn ang="0">
                    <a:pos x="T10" y="T11"/>
                  </a:cxn>
                  <a:cxn ang="0">
                    <a:pos x="T12" y="T13"/>
                  </a:cxn>
                </a:cxnLst>
                <a:rect l="0" t="0" r="r" b="b"/>
                <a:pathLst>
                  <a:path w="138" h="33">
                    <a:moveTo>
                      <a:pt x="21" y="1"/>
                    </a:moveTo>
                    <a:cubicBezTo>
                      <a:pt x="21" y="1"/>
                      <a:pt x="0" y="8"/>
                      <a:pt x="8" y="14"/>
                    </a:cubicBezTo>
                    <a:cubicBezTo>
                      <a:pt x="15" y="20"/>
                      <a:pt x="48" y="22"/>
                      <a:pt x="57" y="22"/>
                    </a:cubicBezTo>
                    <a:cubicBezTo>
                      <a:pt x="66" y="22"/>
                      <a:pt x="96" y="33"/>
                      <a:pt x="117" y="23"/>
                    </a:cubicBezTo>
                    <a:cubicBezTo>
                      <a:pt x="138" y="12"/>
                      <a:pt x="123" y="9"/>
                      <a:pt x="114" y="8"/>
                    </a:cubicBezTo>
                    <a:cubicBezTo>
                      <a:pt x="105" y="6"/>
                      <a:pt x="102" y="0"/>
                      <a:pt x="82" y="3"/>
                    </a:cubicBezTo>
                    <a:cubicBezTo>
                      <a:pt x="37" y="11"/>
                      <a:pt x="21" y="1"/>
                      <a:pt x="21" y="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52" name="Freeform 245"/>
              <p:cNvSpPr/>
              <p:nvPr/>
            </p:nvSpPr>
            <p:spPr bwMode="auto">
              <a:xfrm>
                <a:off x="2159" y="1522"/>
                <a:ext cx="567" cy="146"/>
              </a:xfrm>
              <a:custGeom>
                <a:gdLst>
                  <a:gd name="T0" fmla="*/ 98 w 112"/>
                  <a:gd name="T1" fmla="*/ 19 h 29"/>
                  <a:gd name="T2" fmla="*/ 103 w 112"/>
                  <a:gd name="T3" fmla="*/ 4 h 29"/>
                  <a:gd name="T4" fmla="*/ 74 w 112"/>
                  <a:gd name="T5" fmla="*/ 10 h 29"/>
                  <a:gd name="T6" fmla="*/ 36 w 112"/>
                  <a:gd name="T7" fmla="*/ 6 h 29"/>
                  <a:gd name="T8" fmla="*/ 2 w 112"/>
                  <a:gd name="T9" fmla="*/ 4 h 29"/>
                  <a:gd name="T10" fmla="*/ 98 w 112"/>
                  <a:gd name="T11" fmla="*/ 19 h 29"/>
                </a:gdLst>
                <a:cxnLst>
                  <a:cxn ang="0">
                    <a:pos x="T0" y="T1"/>
                  </a:cxn>
                  <a:cxn ang="0">
                    <a:pos x="T2" y="T3"/>
                  </a:cxn>
                  <a:cxn ang="0">
                    <a:pos x="T4" y="T5"/>
                  </a:cxn>
                  <a:cxn ang="0">
                    <a:pos x="T6" y="T7"/>
                  </a:cxn>
                  <a:cxn ang="0">
                    <a:pos x="T8" y="T9"/>
                  </a:cxn>
                  <a:cxn ang="0">
                    <a:pos x="T10" y="T11"/>
                  </a:cxn>
                </a:cxnLst>
                <a:rect l="0" t="0" r="r" b="b"/>
                <a:pathLst>
                  <a:path w="112" h="28">
                    <a:moveTo>
                      <a:pt x="98" y="19"/>
                    </a:moveTo>
                    <a:cubicBezTo>
                      <a:pt x="112" y="13"/>
                      <a:pt x="111" y="0"/>
                      <a:pt x="103" y="4"/>
                    </a:cubicBezTo>
                    <a:cubicBezTo>
                      <a:pt x="96" y="9"/>
                      <a:pt x="83" y="10"/>
                      <a:pt x="74" y="10"/>
                    </a:cubicBezTo>
                    <a:cubicBezTo>
                      <a:pt x="65" y="11"/>
                      <a:pt x="45" y="3"/>
                      <a:pt x="36" y="6"/>
                    </a:cubicBezTo>
                    <a:cubicBezTo>
                      <a:pt x="27" y="9"/>
                      <a:pt x="2" y="4"/>
                      <a:pt x="2" y="4"/>
                    </a:cubicBezTo>
                    <a:cubicBezTo>
                      <a:pt x="0" y="29"/>
                      <a:pt x="83" y="25"/>
                      <a:pt x="98" y="19"/>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53" name="Freeform 246"/>
              <p:cNvSpPr/>
              <p:nvPr/>
            </p:nvSpPr>
            <p:spPr bwMode="auto">
              <a:xfrm>
                <a:off x="2124" y="1638"/>
                <a:ext cx="581" cy="480"/>
              </a:xfrm>
              <a:custGeom>
                <a:gdLst>
                  <a:gd name="T0" fmla="*/ 3 w 115"/>
                  <a:gd name="T1" fmla="*/ 53 h 95"/>
                  <a:gd name="T2" fmla="*/ 26 w 115"/>
                  <a:gd name="T3" fmla="*/ 54 h 95"/>
                  <a:gd name="T4" fmla="*/ 50 w 115"/>
                  <a:gd name="T5" fmla="*/ 77 h 95"/>
                  <a:gd name="T6" fmla="*/ 59 w 115"/>
                  <a:gd name="T7" fmla="*/ 84 h 95"/>
                  <a:gd name="T8" fmla="*/ 81 w 115"/>
                  <a:gd name="T9" fmla="*/ 52 h 95"/>
                  <a:gd name="T10" fmla="*/ 111 w 115"/>
                  <a:gd name="T11" fmla="*/ 52 h 95"/>
                  <a:gd name="T12" fmla="*/ 79 w 115"/>
                  <a:gd name="T13" fmla="*/ 27 h 95"/>
                  <a:gd name="T14" fmla="*/ 37 w 115"/>
                  <a:gd name="T15" fmla="*/ 16 h 95"/>
                  <a:gd name="T16" fmla="*/ 12 w 115"/>
                  <a:gd name="T17" fmla="*/ 41 h 95"/>
                  <a:gd name="T18" fmla="*/ 3 w 115"/>
                  <a:gd name="T19" fmla="*/ 53 h 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5" h="95">
                    <a:moveTo>
                      <a:pt x="3" y="53"/>
                    </a:moveTo>
                    <a:cubicBezTo>
                      <a:pt x="5" y="60"/>
                      <a:pt x="14" y="68"/>
                      <a:pt x="26" y="54"/>
                    </a:cubicBezTo>
                    <a:cubicBezTo>
                      <a:pt x="48" y="29"/>
                      <a:pt x="48" y="72"/>
                      <a:pt x="50" y="77"/>
                    </a:cubicBezTo>
                    <a:cubicBezTo>
                      <a:pt x="51" y="81"/>
                      <a:pt x="54" y="95"/>
                      <a:pt x="59" y="84"/>
                    </a:cubicBezTo>
                    <a:cubicBezTo>
                      <a:pt x="63" y="74"/>
                      <a:pt x="70" y="39"/>
                      <a:pt x="81" y="52"/>
                    </a:cubicBezTo>
                    <a:cubicBezTo>
                      <a:pt x="100" y="76"/>
                      <a:pt x="115" y="54"/>
                      <a:pt x="111" y="52"/>
                    </a:cubicBezTo>
                    <a:cubicBezTo>
                      <a:pt x="106" y="51"/>
                      <a:pt x="79" y="37"/>
                      <a:pt x="79" y="27"/>
                    </a:cubicBezTo>
                    <a:cubicBezTo>
                      <a:pt x="79" y="16"/>
                      <a:pt x="42" y="0"/>
                      <a:pt x="37" y="16"/>
                    </a:cubicBezTo>
                    <a:cubicBezTo>
                      <a:pt x="33" y="33"/>
                      <a:pt x="12" y="41"/>
                      <a:pt x="12" y="41"/>
                    </a:cubicBezTo>
                    <a:cubicBezTo>
                      <a:pt x="0" y="44"/>
                      <a:pt x="2" y="45"/>
                      <a:pt x="3" y="53"/>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sp>
            <p:nvSpPr>
              <p:cNvPr id="1054" name="Freeform 247"/>
              <p:cNvSpPr/>
              <p:nvPr/>
            </p:nvSpPr>
            <p:spPr bwMode="auto">
              <a:xfrm>
                <a:off x="2503" y="1446"/>
                <a:ext cx="329" cy="854"/>
              </a:xfrm>
              <a:custGeom>
                <a:gdLst>
                  <a:gd name="T0" fmla="*/ 51 w 65"/>
                  <a:gd name="T1" fmla="*/ 40 h 169"/>
                  <a:gd name="T2" fmla="*/ 22 w 65"/>
                  <a:gd name="T3" fmla="*/ 49 h 169"/>
                  <a:gd name="T4" fmla="*/ 22 w 65"/>
                  <a:gd name="T5" fmla="*/ 59 h 169"/>
                  <a:gd name="T6" fmla="*/ 50 w 65"/>
                  <a:gd name="T7" fmla="*/ 90 h 169"/>
                  <a:gd name="T8" fmla="*/ 34 w 65"/>
                  <a:gd name="T9" fmla="*/ 118 h 169"/>
                  <a:gd name="T10" fmla="*/ 0 w 65"/>
                  <a:gd name="T11" fmla="*/ 148 h 169"/>
                  <a:gd name="T12" fmla="*/ 17 w 65"/>
                  <a:gd name="T13" fmla="*/ 155 h 169"/>
                  <a:gd name="T14" fmla="*/ 47 w 65"/>
                  <a:gd name="T15" fmla="*/ 166 h 169"/>
                  <a:gd name="T16" fmla="*/ 63 w 65"/>
                  <a:gd name="T17" fmla="*/ 162 h 169"/>
                  <a:gd name="T18" fmla="*/ 65 w 65"/>
                  <a:gd name="T19" fmla="*/ 0 h 169"/>
                  <a:gd name="T20" fmla="*/ 51 w 65"/>
                  <a:gd name="T21" fmla="*/ 40 h 16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5" h="169">
                    <a:moveTo>
                      <a:pt x="51" y="40"/>
                    </a:moveTo>
                    <a:cubicBezTo>
                      <a:pt x="44" y="46"/>
                      <a:pt x="30" y="49"/>
                      <a:pt x="22" y="49"/>
                    </a:cubicBezTo>
                    <a:cubicBezTo>
                      <a:pt x="13" y="48"/>
                      <a:pt x="14" y="56"/>
                      <a:pt x="22" y="59"/>
                    </a:cubicBezTo>
                    <a:cubicBezTo>
                      <a:pt x="30" y="62"/>
                      <a:pt x="49" y="75"/>
                      <a:pt x="50" y="90"/>
                    </a:cubicBezTo>
                    <a:cubicBezTo>
                      <a:pt x="50" y="104"/>
                      <a:pt x="51" y="115"/>
                      <a:pt x="34" y="118"/>
                    </a:cubicBezTo>
                    <a:cubicBezTo>
                      <a:pt x="18" y="122"/>
                      <a:pt x="3" y="124"/>
                      <a:pt x="0" y="148"/>
                    </a:cubicBezTo>
                    <a:cubicBezTo>
                      <a:pt x="0" y="148"/>
                      <a:pt x="10" y="154"/>
                      <a:pt x="17" y="155"/>
                    </a:cubicBezTo>
                    <a:cubicBezTo>
                      <a:pt x="23" y="155"/>
                      <a:pt x="42" y="163"/>
                      <a:pt x="47" y="166"/>
                    </a:cubicBezTo>
                    <a:cubicBezTo>
                      <a:pt x="51" y="169"/>
                      <a:pt x="58" y="167"/>
                      <a:pt x="63" y="162"/>
                    </a:cubicBezTo>
                    <a:lnTo>
                      <a:pt x="65" y="0"/>
                    </a:lnTo>
                    <a:cubicBezTo>
                      <a:pt x="64" y="8"/>
                      <a:pt x="58" y="36"/>
                      <a:pt x="51" y="40"/>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Arial" pitchFamily="34" charset="0"/>
                  <a:ea typeface="宋体" panose="02010600030101010101" pitchFamily="2" charset="-122"/>
                  <a:cs typeface="+mn-cs"/>
                </a:endParaRPr>
              </a:p>
            </p:txBody>
          </p:sp>
        </p:grpSp>
      </p:grpSp>
      <p:sp>
        <p:nvSpPr>
          <p:cNvPr id="1034" name="Rectangle 248"/>
          <p:cNvSpPr>
            <a:spLocks noGrp="1" noRot="1"/>
          </p:cNvSpPr>
          <p:nvPr>
            <p:ph type="title"/>
          </p:nvPr>
        </p:nvSpPr>
        <p:spPr>
          <a:xfrm>
            <a:off x="298450" y="228600"/>
            <a:ext cx="8540750" cy="1143000"/>
          </a:xfrm>
          <a:prstGeom prst="rect">
            <a:avLst/>
          </a:prstGeom>
          <a:noFill/>
          <a:ln>
            <a:noFill/>
            <a:miter lim="800000"/>
          </a:ln>
          <a:effectLst/>
        </p:spPr>
        <p:txBody>
          <a:bodyPr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Arial"/>
                <a:ea typeface="宋体" panose="02010600030101010101" pitchFamily="2" charset="-122"/>
                <a:cs typeface="+mj-cs"/>
              </a:defRPr>
            </a:lvl1pPr>
          </a:lstStyle>
          <a:p>
            <a:pPr lvl="0"/>
            <a:r>
              <a:t>单击此处编辑母版标题样式</a:t>
            </a:r>
          </a:p>
        </p:txBody>
      </p:sp>
      <p:sp>
        <p:nvSpPr>
          <p:cNvPr id="1035" name="Rectangle 249"/>
          <p:cNvSpPr>
            <a:spLocks noGrp="1" noRot="1"/>
          </p:cNvSpPr>
          <p:nvPr>
            <p:ph type="body" idx="1"/>
          </p:nvPr>
        </p:nvSpPr>
        <p:spPr>
          <a:xfrm>
            <a:off x="609600" y="1600200"/>
            <a:ext cx="8153400" cy="4498975"/>
          </a:xfrm>
          <a:prstGeom prst="rect">
            <a:avLst/>
          </a:prstGeom>
          <a:noFill/>
          <a:ln>
            <a:noFill/>
            <a:miter lim="800000"/>
          </a:ln>
          <a:effectLst/>
        </p:spPr>
        <p:txBody>
          <a:bodyPr>
            <a:noAutofit/>
          </a:bodyPr>
          <a:lstStyle>
            <a:lvl1pPr marL="342900" indent="-342900" algn="l" defTabSz="914400" rtl="0" eaLnBrk="0" fontAlgn="base" hangingPunct="0">
              <a:lnSpc>
                <a:spcPct val="100000"/>
              </a:lnSpc>
              <a:spcBef>
                <a:spcPct val="20000"/>
              </a:spcBef>
              <a:spcAft>
                <a:spcPct val="0"/>
              </a:spcAft>
              <a:buClr>
                <a:schemeClr val="hlink"/>
              </a:buClr>
              <a:buSzTx/>
              <a:buFont typeface="Wingdings" panose="05000000000000000000" pitchFamily="2" charset="2"/>
              <a:buChar char="§"/>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2"/>
              </a:buClr>
              <a:buSzPct val="85000"/>
              <a:buFont typeface="Wingdings" panose="05000000000000000000" pitchFamily="2" charset="2"/>
              <a:buChar char="Ø"/>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95000"/>
              <a:buFont typeface="Wingdings" panose="05000000000000000000" pitchFamily="2" charset="2"/>
              <a:buChar char="¡"/>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Pct val="90000"/>
              <a:buFont typeface="Wingdings" panose="05000000000000000000" pitchFamily="2" charset="2"/>
              <a:buChar char="Ø"/>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1036" name="Rectangle 250"/>
          <p:cNvSpPr>
            <a:spLocks noGrp="1" noChangeArrowheads="1"/>
          </p:cNvSpPr>
          <p:nvPr>
            <p:ph type="dt" sz="half" idx="2"/>
          </p:nvPr>
        </p:nvSpPr>
        <p:spPr bwMode="auto">
          <a:xfrm>
            <a:off x="29845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endParaRPr lang="zh-CN" altLang="zh-CN" sz="1400"/>
          </a:p>
        </p:txBody>
      </p:sp>
      <p:sp>
        <p:nvSpPr>
          <p:cNvPr id="1037" name="Rectangle 251"/>
          <p:cNvSpPr>
            <a:spLocks noGrp="1" noChangeArrowheads="1"/>
          </p:cNvSpPr>
          <p:nvPr>
            <p:ph type="ftr" sz="quarter" idx="3"/>
          </p:nvPr>
        </p:nvSpPr>
        <p:spPr bwMode="auto">
          <a:xfrm>
            <a:off x="3121025"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ct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1"/>
            <a:endParaRPr lang="zh-CN" altLang="zh-CN" sz="1400"/>
          </a:p>
        </p:txBody>
      </p:sp>
      <p:sp>
        <p:nvSpPr>
          <p:cNvPr id="1038" name="Rectangle 252"/>
          <p:cNvSpPr>
            <a:spLocks noGrp="1" noChangeArrowheads="1"/>
          </p:cNvSpPr>
          <p:nvPr>
            <p:ph type="sldNum" sz="quarter" idx="4"/>
          </p:nvPr>
        </p:nvSpPr>
        <p:spPr bwMode="auto">
          <a:xfrm>
            <a:off x="65500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noAutofit/>
          </a:bodyPr>
          <a:lstStyle>
            <a:defPPr>
              <a:defRPr lang="zh-CN"/>
            </a:defPPr>
            <a:lvl1pPr marL="0" indent="0" algn="r" defTabSz="914400" rtl="0" eaLnBrk="0" fontAlgn="base" hangingPunct="0">
              <a:lnSpc>
                <a:spcPct val="100000"/>
              </a:lnSpc>
              <a:spcBef>
                <a:spcPct val="0"/>
              </a:spcBef>
              <a:spcAft>
                <a:spcPct val="0"/>
              </a:spcAft>
              <a:buClrTx/>
              <a:buSzTx/>
              <a:buFont typeface="Arial"/>
              <a:buNone/>
              <a:defRPr kumimoji="0" lang="zh-CN" altLang="en-US" sz="14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r" eaLnBrk="1" hangingPunct="1"/>
            <a:fld id="{F2EF60E2-B122-410D-8CB6-D130FDA8421D}" type="slidenum">
              <a:rPr lang="zh-CN" altLang="zh-CN" sz="1400"/>
              <a:t/>
            </a:fld>
            <a:endParaRPr lang="zh-CN" altLang="zh-CN" sz="1400"/>
          </a:p>
        </p:txBody>
      </p:sp>
      <p:pic>
        <p:nvPicPr>
          <p:cNvPr id="1039" name="Picture 10" descr="标题"/>
          <p:cNvPicPr>
            <a:picLocks noChangeAspect="1"/>
          </p:cNvPicPr>
          <p:nvPr/>
        </p:nvPicPr>
        <p:blipFill>
          <a:blip r:embed="rId12"/>
          <a:stretch>
            <a:fillRect/>
          </a:stretch>
        </p:blipFill>
        <p:spPr>
          <a:xfrm>
            <a:off x="7534275" y="36513"/>
            <a:ext cx="1585913" cy="1152525"/>
          </a:xfrm>
          <a:prstGeom prst="rect">
            <a:avLst/>
          </a:prstGeom>
          <a:noFill/>
          <a:ln>
            <a:noFill/>
            <a:miter lim="800000"/>
          </a:ln>
        </p:spPr>
      </p:pic>
      <p:pic>
        <p:nvPicPr>
          <p:cNvPr id="1278" name="图片 1073743875" descr="学科网 zxxk.com"/>
          <p:cNvPicPr>
            <a:picLocks noChangeAspect="1"/>
          </p:cNvPicPr>
          <p:nvPr/>
        </p:nvPicPr>
        <p:blipFill>
          <a:blip r:embed="rId14" r:link="rId13"/>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effectLst/>
          <a:latin typeface="Arial"/>
          <a:ea typeface="宋体" panose="02010600030101010101" pitchFamily="2" charset="-122"/>
          <a:cs typeface="+mj-cs"/>
        </a:defRPr>
      </a:lvl1pPr>
    </p:titleStyle>
    <p:bodyStyle>
      <a:lvl1pPr marL="342900" indent="-342900" algn="l" defTabSz="914400" rtl="0" eaLnBrk="0" fontAlgn="base" hangingPunct="0">
        <a:lnSpc>
          <a:spcPct val="100000"/>
        </a:lnSpc>
        <a:spcBef>
          <a:spcPct val="20000"/>
        </a:spcBef>
        <a:spcAft>
          <a:spcPct val="0"/>
        </a:spcAft>
        <a:buClr>
          <a:schemeClr val="hlink"/>
        </a:buClr>
        <a:buSzTx/>
        <a:buFont typeface="Wingdings" panose="05000000000000000000" pitchFamily="2" charset="2"/>
        <a:buChar char="§"/>
        <a:defRPr kumimoji="0"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2"/>
        </a:buClr>
        <a:buSzPct val="85000"/>
        <a:buFont typeface="Wingdings" panose="05000000000000000000" pitchFamily="2" charset="2"/>
        <a:buChar char="Ø"/>
        <a:defRPr kumimoji="0"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95000"/>
        <a:buFont typeface="Wingdings" panose="05000000000000000000" pitchFamily="2" charset="2"/>
        <a:buChar char="¡"/>
        <a:defRPr kumimoji="0"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Pct val="90000"/>
        <a:buFont typeface="Wingdings" panose="05000000000000000000" pitchFamily="2" charset="2"/>
        <a:buChar char="Ø"/>
        <a:defRPr kumimoji="0"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Tx/>
        <a:buFont typeface="Wingdings 2" pitchFamily="18" charset="2"/>
        <a:buChar char="¡"/>
        <a:defRPr kumimoji="0"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Font typeface="Wingdings 2" pitchFamily="18" charset="2"/>
        <a:buChar char="¡"/>
        <a:defRPr sz="2000">
          <a:solidFill>
            <a:schemeClr val="tx1"/>
          </a:solidFill>
          <a:latin typeface="+mn-lt"/>
          <a:ea typeface="+mn-ea"/>
        </a:defRPr>
      </a:lvl6pPr>
      <a:lvl7pPr marL="2971800" indent="-228600" algn="l" rtl="0" fontAlgn="base">
        <a:spcBef>
          <a:spcPct val="20000"/>
        </a:spcBef>
        <a:spcAft>
          <a:spcPct val="0"/>
        </a:spcAft>
        <a:buClr>
          <a:schemeClr val="hlink"/>
        </a:buClr>
        <a:buFont typeface="Wingdings 2" pitchFamily="18" charset="2"/>
        <a:buChar char="¡"/>
        <a:defRPr sz="2000">
          <a:solidFill>
            <a:schemeClr val="tx1"/>
          </a:solidFill>
          <a:latin typeface="+mn-lt"/>
          <a:ea typeface="+mn-ea"/>
        </a:defRPr>
      </a:lvl7pPr>
      <a:lvl8pPr marL="3429000" indent="-228600" algn="l" rtl="0" fontAlgn="base">
        <a:spcBef>
          <a:spcPct val="20000"/>
        </a:spcBef>
        <a:spcAft>
          <a:spcPct val="0"/>
        </a:spcAft>
        <a:buClr>
          <a:schemeClr val="hlink"/>
        </a:buClr>
        <a:buFont typeface="Wingdings 2" pitchFamily="18" charset="2"/>
        <a:buChar char="¡"/>
        <a:defRPr sz="2000">
          <a:solidFill>
            <a:schemeClr val="tx1"/>
          </a:solidFill>
          <a:latin typeface="+mn-lt"/>
          <a:ea typeface="+mn-ea"/>
        </a:defRPr>
      </a:lvl8pPr>
      <a:lvl9pPr marL="3886200" indent="-228600" algn="l" rtl="0" fontAlgn="base">
        <a:spcBef>
          <a:spcPct val="20000"/>
        </a:spcBef>
        <a:spcAft>
          <a:spcPct val="0"/>
        </a:spcAft>
        <a:buClr>
          <a:schemeClr val="hlink"/>
        </a:buClr>
        <a:buFont typeface="Wingdings 2" pitchFamily="18" charset="2"/>
        <a:buChar char="¡"/>
        <a:defRPr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hyperlink" Target="http://www.lvtou.com/h/post/19TTydDQ/20070910/10/134727_0.html" TargetMode="Externa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9.wmf"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3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3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3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3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4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35.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716011611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TextBox 3"/>
          <p:cNvSpPr txBox="1"/>
          <p:nvPr/>
        </p:nvSpPr>
        <p:spPr>
          <a:xfrm>
            <a:off x="250825" y="692150"/>
            <a:ext cx="8569325" cy="3170238"/>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buFontTx/>
            </a:pPr>
            <a:r>
              <a:rPr lang="zh-CN" altLang="en-US" sz="4000">
                <a:solidFill>
                  <a:srgbClr val="000000"/>
                </a:solidFill>
                <a:latin typeface="隶书" pitchFamily="49" charset="-122"/>
                <a:ea typeface="隶书" pitchFamily="49" charset="-122"/>
              </a:rPr>
              <a:t>    我一辈子走过许多的路，行过许多地方的桥，看过许多次数的云，喝多许多种类的酒，却只爱过她这一个正当最好年龄的人。</a:t>
            </a:r>
            <a:endParaRPr lang="en-US" altLang="zh-CN" sz="4000">
              <a:solidFill>
                <a:srgbClr val="000000"/>
              </a:solidFill>
              <a:latin typeface="隶书" pitchFamily="49" charset="-122"/>
              <a:ea typeface="隶书" pitchFamily="49" charset="-122"/>
            </a:endParaRPr>
          </a:p>
          <a:p>
            <a:pPr marL="0" lvl="0" indent="0" algn="r" eaLnBrk="1" hangingPunct="1">
              <a:buFontTx/>
            </a:pPr>
            <a:r>
              <a:rPr lang="en-US" altLang="zh-CN" sz="4000">
                <a:solidFill>
                  <a:srgbClr val="000000"/>
                </a:solidFill>
                <a:latin typeface="隶书" pitchFamily="49" charset="-122"/>
                <a:ea typeface="隶书" pitchFamily="49" charset="-122"/>
              </a:rPr>
              <a:t>——</a:t>
            </a:r>
            <a:r>
              <a:rPr lang="zh-CN" altLang="en-US" sz="4000">
                <a:solidFill>
                  <a:srgbClr val="000000"/>
                </a:solidFill>
                <a:latin typeface="隶书" pitchFamily="49" charset="-122"/>
                <a:ea typeface="隶书" pitchFamily="49" charset="-122"/>
              </a:rPr>
              <a:t>沈从文</a:t>
            </a:r>
            <a:endParaRPr lang="zh-CN" altLang="en-US" sz="4000">
              <a:solidFill>
                <a:srgbClr val="000000"/>
              </a:solidFill>
              <a:latin typeface="隶书" pitchFamily="49" charset="-122"/>
              <a:ea typeface="隶书" pitchFamily="49"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pic>
        <p:nvPicPr>
          <p:cNvPr id="28674" name="Picture 6"/>
          <p:cNvPicPr>
            <a:picLocks noChangeAspect="1"/>
          </p:cNvPicPr>
          <p:nvPr/>
        </p:nvPicPr>
        <p:blipFill>
          <a:blip r:embed="rId2"/>
          <a:stretch>
            <a:fillRect/>
          </a:stretch>
        </p:blipFill>
        <p:spPr>
          <a:xfrm>
            <a:off x="0" y="0"/>
            <a:ext cx="9144000" cy="6858000"/>
          </a:xfrm>
          <a:prstGeom prst="rect">
            <a:avLst/>
          </a:prstGeom>
          <a:noFill/>
          <a:ln>
            <a:noFill/>
            <a:miter lim="800000"/>
          </a:ln>
        </p:spPr>
      </p:pic>
      <p:sp>
        <p:nvSpPr>
          <p:cNvPr id="28675" name="WordArt 4"/>
          <p:cNvSpPr>
            <a:spLocks noTextEdit="1"/>
          </p:cNvSpPr>
          <p:nvPr/>
        </p:nvSpPr>
        <p:spPr>
          <a:xfrm rot="5400000">
            <a:off x="-1584325" y="2673350"/>
            <a:ext cx="5184775" cy="1368425"/>
          </a:xfrm>
        </p:spPr>
        <p:txBody>
          <a:bodyPr wrap="none" fromWordArt="1">
            <a:prstTxWarp prst="textPlain">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algn="ctr"/>
            <a:r>
              <a:rPr sz="3600" kern="10">
                <a:ln>
                  <a:solidFill>
                    <a:prstClr val="black"/>
                  </a:solidFill>
                </a:ln>
                <a:solidFill>
                  <a:srgbClr val="000000"/>
                </a:solidFill>
                <a:latin typeface="隶书"/>
              </a:rPr>
              <a:t>边城</a:t>
            </a:r>
            <a:endParaRPr sz="3600" kern="10">
              <a:ln>
                <a:solidFill>
                  <a:prstClr val="black"/>
                </a:solidFill>
              </a:ln>
              <a:solidFill>
                <a:srgbClr val="000000"/>
              </a:solidFill>
              <a:latin typeface="隶书"/>
            </a:endParaRPr>
          </a:p>
        </p:txBody>
      </p:sp>
      <p:sp>
        <p:nvSpPr>
          <p:cNvPr id="28676" name="WordArt 5"/>
          <p:cNvSpPr>
            <a:spLocks noTextEdit="1"/>
          </p:cNvSpPr>
          <p:nvPr/>
        </p:nvSpPr>
        <p:spPr>
          <a:xfrm rot="5400000">
            <a:off x="1125538" y="4572000"/>
            <a:ext cx="2790825" cy="504825"/>
          </a:xfrm>
        </p:spPr>
        <p:txBody>
          <a:bodyPr wrap="none" fromWordArt="1">
            <a:prstTxWarp prst="textPlain">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algn="ctr"/>
            <a:r>
              <a:rPr sz="3600" kern="10">
                <a:ln>
                  <a:solidFill>
                    <a:prstClr val="black"/>
                  </a:solidFill>
                </a:ln>
                <a:solidFill>
                  <a:srgbClr val="000000"/>
                </a:solidFill>
                <a:latin typeface="隶书"/>
              </a:rPr>
              <a:t>沈从文</a:t>
            </a:r>
            <a:endParaRPr sz="3600" kern="10">
              <a:ln>
                <a:solidFill>
                  <a:prstClr val="black"/>
                </a:solidFill>
              </a:ln>
              <a:solidFill>
                <a:srgbClr val="000000"/>
              </a:solidFill>
              <a:latin typeface="隶书"/>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Rectangle 2"/>
          <p:cNvSpPr/>
          <p:nvPr/>
        </p:nvSpPr>
        <p:spPr>
          <a:xfrm>
            <a:off x="0" y="0"/>
            <a:ext cx="8991600" cy="5578475"/>
          </a:xfrm>
          <a:prstGeom prst="rect">
            <a:avLst/>
          </a:prstGeom>
          <a:noFill/>
          <a:ln>
            <a:noFill/>
            <a:miter lim="800000"/>
          </a:ln>
          <a:effectLst/>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spcBef>
                <a:spcPct val="50000"/>
              </a:spcBef>
              <a:buFontTx/>
            </a:pPr>
            <a:r>
              <a:rPr lang="en-US" altLang="zh-CN" sz="4000" b="1">
                <a:solidFill>
                  <a:srgbClr val="000000"/>
                </a:solidFill>
                <a:ea typeface="隶书" pitchFamily="49" charset="-122"/>
              </a:rPr>
              <a:t>         “</a:t>
            </a:r>
            <a:r>
              <a:rPr lang="zh-CN" altLang="en-US" sz="4000" b="1">
                <a:solidFill>
                  <a:srgbClr val="000000"/>
                </a:solidFill>
                <a:ea typeface="隶书" pitchFamily="49" charset="-122"/>
              </a:rPr>
              <a:t>边城”是大城市的对立面。这是“中国另外一个地方另外一种事情” 。</a:t>
            </a:r>
            <a:endParaRPr lang="zh-CN" altLang="en-US" sz="4000" b="1">
              <a:solidFill>
                <a:srgbClr val="000000"/>
              </a:solidFill>
              <a:ea typeface="隶书" pitchFamily="49" charset="-122"/>
            </a:endParaRPr>
          </a:p>
          <a:p>
            <a:pPr marL="0" lvl="0" indent="0" algn="r" eaLnBrk="1" hangingPunct="1">
              <a:spcBef>
                <a:spcPct val="50000"/>
              </a:spcBef>
              <a:buFontTx/>
            </a:pPr>
            <a:r>
              <a:rPr lang="zh-CN" altLang="en-US" sz="4000" b="1">
                <a:solidFill>
                  <a:srgbClr val="000000"/>
                </a:solidFill>
                <a:ea typeface="隶书" pitchFamily="49" charset="-122"/>
              </a:rPr>
              <a:t>           </a:t>
            </a:r>
            <a:r>
              <a:rPr lang="en-US" altLang="zh-CN" sz="4000" b="1">
                <a:solidFill>
                  <a:srgbClr val="000000"/>
                </a:solidFill>
                <a:ea typeface="隶书" pitchFamily="49" charset="-122"/>
              </a:rPr>
              <a:t>——</a:t>
            </a:r>
            <a:r>
              <a:rPr lang="zh-CN" altLang="en-US" sz="4000" b="1">
                <a:solidFill>
                  <a:srgbClr val="000000"/>
                </a:solidFill>
                <a:ea typeface="隶书" pitchFamily="49" charset="-122"/>
              </a:rPr>
              <a:t>（</a:t>
            </a:r>
            <a:r>
              <a:rPr lang="en-US" altLang="zh-CN" sz="4000" b="1">
                <a:solidFill>
                  <a:srgbClr val="000000"/>
                </a:solidFill>
                <a:ea typeface="隶书" pitchFamily="49" charset="-122"/>
              </a:rPr>
              <a:t>《</a:t>
            </a:r>
            <a:r>
              <a:rPr lang="zh-CN" altLang="en-US" sz="4000" b="1">
                <a:solidFill>
                  <a:srgbClr val="000000"/>
                </a:solidFill>
                <a:ea typeface="隶书" pitchFamily="49" charset="-122"/>
              </a:rPr>
              <a:t>边城题记</a:t>
            </a:r>
            <a:r>
              <a:rPr lang="en-US" altLang="zh-CN" sz="4000" b="1">
                <a:solidFill>
                  <a:srgbClr val="000000"/>
                </a:solidFill>
                <a:ea typeface="隶书" pitchFamily="49" charset="-122"/>
              </a:rPr>
              <a:t>》</a:t>
            </a:r>
            <a:r>
              <a:rPr lang="zh-CN" altLang="en-US" sz="4000" b="1">
                <a:solidFill>
                  <a:srgbClr val="000000"/>
                </a:solidFill>
                <a:ea typeface="隶书" pitchFamily="49" charset="-122"/>
              </a:rPr>
              <a:t>）</a:t>
            </a:r>
            <a:endParaRPr lang="zh-CN" altLang="en-US" sz="4000" b="1">
              <a:solidFill>
                <a:srgbClr val="000000"/>
              </a:solidFill>
              <a:ea typeface="隶书" pitchFamily="49" charset="-122"/>
            </a:endParaRPr>
          </a:p>
          <a:p>
            <a:pPr marL="0" lvl="0" indent="0" eaLnBrk="1" hangingPunct="1">
              <a:spcBef>
                <a:spcPct val="50000"/>
              </a:spcBef>
              <a:buFontTx/>
            </a:pPr>
            <a:r>
              <a:rPr lang="zh-CN" altLang="en-US" sz="4000" b="1">
                <a:solidFill>
                  <a:srgbClr val="000000"/>
                </a:solidFill>
                <a:ea typeface="隶书" pitchFamily="49" charset="-122"/>
              </a:rPr>
              <a:t>       沈从文从乡下跑到大城市，对上流社会的腐朽生活，对城里人的“庸俗小气自私市侩”深恶痛绝，这引发了他的乡愁，使他对故乡尚未完全被现代物质文明所摧残的淳朴民风十分怀念。</a:t>
            </a:r>
            <a:endParaRPr lang="zh-CN" altLang="en-US" sz="4000" b="1">
              <a:solidFill>
                <a:srgbClr val="000000"/>
              </a:solidFill>
              <a:ea typeface="隶书" pitchFamily="49"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Text Box 2"/>
          <p:cNvSpPr txBox="1"/>
          <p:nvPr/>
        </p:nvSpPr>
        <p:spPr>
          <a:xfrm>
            <a:off x="0" y="0"/>
            <a:ext cx="9144000" cy="5578475"/>
          </a:xfrm>
          <a:prstGeom prst="rect">
            <a:avLst/>
          </a:prstGeom>
          <a:noFill/>
          <a:ln>
            <a:noFill/>
            <a:miter lim="800000"/>
          </a:ln>
          <a:effectLst/>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spcBef>
                <a:spcPct val="50000"/>
              </a:spcBef>
              <a:buFontTx/>
            </a:pPr>
            <a:r>
              <a:rPr lang="en-US" altLang="zh-CN" sz="4000" b="1">
                <a:solidFill>
                  <a:srgbClr val="000000"/>
                </a:solidFill>
                <a:latin typeface="隶书" pitchFamily="49" charset="-122"/>
                <a:ea typeface="隶书" pitchFamily="49" charset="-122"/>
              </a:rPr>
              <a:t>    </a:t>
            </a:r>
            <a:r>
              <a:rPr lang="zh-CN" altLang="en-US" sz="4000" b="1">
                <a:solidFill>
                  <a:srgbClr val="000000"/>
                </a:solidFill>
                <a:latin typeface="隶书" pitchFamily="49" charset="-122"/>
                <a:ea typeface="隶书" pitchFamily="49" charset="-122"/>
              </a:rPr>
              <a:t>便是在湘西，古朴的民风也正在消失。</a:t>
            </a:r>
            <a:r>
              <a:rPr lang="en-US" altLang="zh-CN" sz="4000" b="1">
                <a:solidFill>
                  <a:srgbClr val="000000"/>
                </a:solidFill>
                <a:latin typeface="隶书" pitchFamily="49" charset="-122"/>
                <a:ea typeface="隶书" pitchFamily="49" charset="-122"/>
              </a:rPr>
              <a:t>《</a:t>
            </a:r>
            <a:r>
              <a:rPr lang="zh-CN" altLang="en-US" sz="4000" b="1">
                <a:solidFill>
                  <a:srgbClr val="000000"/>
                </a:solidFill>
                <a:latin typeface="隶书" pitchFamily="49" charset="-122"/>
                <a:ea typeface="隶书" pitchFamily="49" charset="-122"/>
              </a:rPr>
              <a:t>边城</a:t>
            </a:r>
            <a:r>
              <a:rPr lang="en-US" altLang="zh-CN" sz="4000" b="1">
                <a:solidFill>
                  <a:srgbClr val="000000"/>
                </a:solidFill>
                <a:latin typeface="隶书" pitchFamily="49" charset="-122"/>
                <a:ea typeface="隶书" pitchFamily="49" charset="-122"/>
              </a:rPr>
              <a:t>》</a:t>
            </a:r>
            <a:r>
              <a:rPr lang="zh-CN" altLang="en-US" sz="4000" b="1">
                <a:solidFill>
                  <a:srgbClr val="000000"/>
                </a:solidFill>
                <a:latin typeface="隶书" pitchFamily="49" charset="-122"/>
                <a:ea typeface="隶书" pitchFamily="49" charset="-122"/>
              </a:rPr>
              <a:t>所描写的那种生活确实存在过，但到</a:t>
            </a:r>
            <a:r>
              <a:rPr lang="en-US" altLang="zh-CN" sz="4000" b="1">
                <a:solidFill>
                  <a:srgbClr val="000000"/>
                </a:solidFill>
                <a:latin typeface="隶书" pitchFamily="49" charset="-122"/>
                <a:ea typeface="隶书" pitchFamily="49" charset="-122"/>
              </a:rPr>
              <a:t>《</a:t>
            </a:r>
            <a:r>
              <a:rPr lang="zh-CN" altLang="en-US" sz="4000" b="1">
                <a:solidFill>
                  <a:srgbClr val="000000"/>
                </a:solidFill>
                <a:latin typeface="隶书" pitchFamily="49" charset="-122"/>
                <a:ea typeface="隶书" pitchFamily="49" charset="-122"/>
              </a:rPr>
              <a:t>边城</a:t>
            </a:r>
            <a:r>
              <a:rPr lang="en-US" altLang="zh-CN" sz="4000" b="1">
                <a:solidFill>
                  <a:srgbClr val="000000"/>
                </a:solidFill>
                <a:latin typeface="隶书" pitchFamily="49" charset="-122"/>
                <a:ea typeface="隶书" pitchFamily="49" charset="-122"/>
              </a:rPr>
              <a:t>》</a:t>
            </a:r>
            <a:r>
              <a:rPr lang="zh-CN" altLang="en-US" sz="4000" b="1">
                <a:solidFill>
                  <a:srgbClr val="000000"/>
                </a:solidFill>
                <a:latin typeface="隶书" pitchFamily="49" charset="-122"/>
                <a:ea typeface="隶书" pitchFamily="49" charset="-122"/>
              </a:rPr>
              <a:t>写作时（</a:t>
            </a:r>
            <a:r>
              <a:rPr lang="en-US" altLang="zh-CN" sz="4000" b="1">
                <a:solidFill>
                  <a:srgbClr val="000000"/>
                </a:solidFill>
                <a:latin typeface="隶书" pitchFamily="49" charset="-122"/>
                <a:ea typeface="隶书" pitchFamily="49" charset="-122"/>
              </a:rPr>
              <a:t>1933</a:t>
            </a:r>
            <a:r>
              <a:rPr lang="zh-CN" altLang="en-US" sz="4000" b="1">
                <a:solidFill>
                  <a:srgbClr val="000000"/>
                </a:solidFill>
                <a:latin typeface="隶书" pitchFamily="49" charset="-122"/>
                <a:ea typeface="隶书" pitchFamily="49" charset="-122"/>
              </a:rPr>
              <a:t>－</a:t>
            </a:r>
            <a:r>
              <a:rPr lang="en-US" altLang="zh-CN" sz="4000" b="1">
                <a:solidFill>
                  <a:srgbClr val="000000"/>
                </a:solidFill>
                <a:latin typeface="隶书" pitchFamily="49" charset="-122"/>
                <a:ea typeface="隶书" pitchFamily="49" charset="-122"/>
              </a:rPr>
              <a:t>1934</a:t>
            </a:r>
            <a:r>
              <a:rPr lang="zh-CN" altLang="en-US" sz="4000" b="1">
                <a:solidFill>
                  <a:srgbClr val="000000"/>
                </a:solidFill>
                <a:latin typeface="隶书" pitchFamily="49" charset="-122"/>
                <a:ea typeface="隶书" pitchFamily="49" charset="-122"/>
              </a:rPr>
              <a:t>）已经几乎不复存在。</a:t>
            </a:r>
            <a:endParaRPr lang="zh-CN" altLang="en-US" sz="4000" b="1">
              <a:solidFill>
                <a:srgbClr val="000000"/>
              </a:solidFill>
              <a:latin typeface="隶书" pitchFamily="49" charset="-122"/>
              <a:ea typeface="隶书" pitchFamily="49" charset="-122"/>
            </a:endParaRPr>
          </a:p>
          <a:p>
            <a:pPr marL="0" lvl="0" indent="0" eaLnBrk="1" hangingPunct="1">
              <a:spcBef>
                <a:spcPct val="50000"/>
              </a:spcBef>
              <a:buFontTx/>
            </a:pPr>
            <a:r>
              <a:rPr lang="zh-CN" altLang="en-US" sz="4000" b="1">
                <a:solidFill>
                  <a:srgbClr val="000000"/>
                </a:solidFill>
                <a:latin typeface="隶书" pitchFamily="49" charset="-122"/>
                <a:ea typeface="隶书" pitchFamily="49" charset="-122"/>
              </a:rPr>
              <a:t>   </a:t>
            </a:r>
            <a:r>
              <a:rPr lang="en-US" altLang="zh-CN" sz="4000" b="1">
                <a:solidFill>
                  <a:srgbClr val="000000"/>
                </a:solidFill>
                <a:latin typeface="隶书" pitchFamily="49" charset="-122"/>
                <a:ea typeface="隶书" pitchFamily="49" charset="-122"/>
              </a:rPr>
              <a:t>《</a:t>
            </a:r>
            <a:r>
              <a:rPr lang="zh-CN" altLang="en-US" sz="4000" b="1">
                <a:solidFill>
                  <a:srgbClr val="000000"/>
                </a:solidFill>
                <a:latin typeface="隶书" pitchFamily="49" charset="-122"/>
                <a:ea typeface="隶书" pitchFamily="49" charset="-122"/>
              </a:rPr>
              <a:t>边城</a:t>
            </a:r>
            <a:r>
              <a:rPr lang="en-US" altLang="zh-CN" sz="4000" b="1">
                <a:solidFill>
                  <a:srgbClr val="000000"/>
                </a:solidFill>
                <a:latin typeface="隶书" pitchFamily="49" charset="-122"/>
                <a:ea typeface="隶书" pitchFamily="49" charset="-122"/>
              </a:rPr>
              <a:t>》</a:t>
            </a:r>
            <a:r>
              <a:rPr lang="zh-CN" altLang="en-US" sz="4000" b="1">
                <a:solidFill>
                  <a:srgbClr val="000000"/>
                </a:solidFill>
                <a:latin typeface="隶书" pitchFamily="49" charset="-122"/>
                <a:ea typeface="隶书" pitchFamily="49" charset="-122"/>
              </a:rPr>
              <a:t>是一个怀旧的作品，一种带着痛惜情绪的怀旧。</a:t>
            </a:r>
            <a:endParaRPr lang="zh-CN" altLang="en-US" sz="4000" b="1">
              <a:solidFill>
                <a:srgbClr val="000000"/>
              </a:solidFill>
              <a:latin typeface="隶书" pitchFamily="49" charset="-122"/>
              <a:ea typeface="隶书" pitchFamily="49" charset="-122"/>
            </a:endParaRPr>
          </a:p>
          <a:p>
            <a:pPr marL="0" lvl="0" indent="0" eaLnBrk="1" hangingPunct="1">
              <a:spcBef>
                <a:spcPct val="50000"/>
              </a:spcBef>
              <a:buFontTx/>
            </a:pPr>
            <a:r>
              <a:rPr lang="zh-CN" altLang="en-US" sz="4000" b="1">
                <a:solidFill>
                  <a:srgbClr val="000000"/>
                </a:solidFill>
                <a:latin typeface="隶书" pitchFamily="49" charset="-122"/>
                <a:ea typeface="隶书" pitchFamily="49" charset="-122"/>
              </a:rPr>
              <a:t>   </a:t>
            </a:r>
            <a:r>
              <a:rPr lang="en-US" altLang="zh-CN" sz="4000" b="1">
                <a:solidFill>
                  <a:srgbClr val="000000"/>
                </a:solidFill>
                <a:latin typeface="隶书" pitchFamily="49" charset="-122"/>
                <a:ea typeface="隶书" pitchFamily="49" charset="-122"/>
              </a:rPr>
              <a:t>《</a:t>
            </a:r>
            <a:r>
              <a:rPr lang="zh-CN" altLang="en-US" sz="4000" b="1">
                <a:solidFill>
                  <a:srgbClr val="000000"/>
                </a:solidFill>
                <a:latin typeface="隶书" pitchFamily="49" charset="-122"/>
                <a:ea typeface="隶书" pitchFamily="49" charset="-122"/>
              </a:rPr>
              <a:t>边城</a:t>
            </a:r>
            <a:r>
              <a:rPr lang="en-US" altLang="zh-CN" sz="4000" b="1">
                <a:solidFill>
                  <a:srgbClr val="000000"/>
                </a:solidFill>
                <a:latin typeface="隶书" pitchFamily="49" charset="-122"/>
                <a:ea typeface="隶书" pitchFamily="49" charset="-122"/>
              </a:rPr>
              <a:t>》</a:t>
            </a:r>
            <a:r>
              <a:rPr lang="zh-CN" altLang="en-US" sz="4000" b="1">
                <a:solidFill>
                  <a:srgbClr val="000000"/>
                </a:solidFill>
                <a:latin typeface="隶书" pitchFamily="49" charset="-122"/>
                <a:ea typeface="隶书" pitchFamily="49" charset="-122"/>
              </a:rPr>
              <a:t>是一个温暖的作品，但是后面隐伏着作者的很深的悲剧感。</a:t>
            </a:r>
            <a:endParaRPr lang="zh-CN" altLang="en-US" sz="4000" b="1">
              <a:solidFill>
                <a:srgbClr val="000000"/>
              </a:solidFill>
              <a:latin typeface="隶书" pitchFamily="49" charset="-122"/>
              <a:ea typeface="隶书"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0" presetClass="entr" presetSubtype="0" dur="2000" fill="hold" grpId="0" nodeType="clickEffect">
                                  <p:stCondLst>
                                    <p:cond delay="0"/>
                                  </p:stCondLst>
                                  <p:childTnLst>
                                    <p:set>
                                      <p:cBhvr>
                                        <p:cTn id="6" dur="1" fill="hold">
                                          <p:stCondLst>
                                            <p:cond delay="0"/>
                                          </p:stCondLst>
                                        </p:cTn>
                                        <p:tgtEl>
                                          <p:spTgt spid="30722"/>
                                        </p:tgtEl>
                                        <p:attrNameLst>
                                          <p:attrName>style.visibility</p:attrName>
                                        </p:attrNameLst>
                                      </p:cBhvr>
                                      <p:to>
                                        <p:strVal val="visible"/>
                                      </p:to>
                                    </p:set>
                                    <p:animEffect transition="in" filter="wedge">
                                      <p:cBhvr>
                                        <p:cTn id="7" dur="2000"/>
                                        <p:tgtEl>
                                          <p:spTgt spid="307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Text Box 5"/>
          <p:cNvSpPr txBox="1"/>
          <p:nvPr/>
        </p:nvSpPr>
        <p:spPr>
          <a:xfrm>
            <a:off x="0" y="0"/>
            <a:ext cx="6985000" cy="579438"/>
          </a:xfrm>
          <a:prstGeom prst="rect">
            <a:avLst/>
          </a:prstGeom>
          <a:noFill/>
          <a:ln>
            <a:noFill/>
            <a:miter lim="800000"/>
          </a:ln>
          <a:effectLst/>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spcBef>
                <a:spcPct val="50000"/>
              </a:spcBef>
              <a:buFontTx/>
            </a:pPr>
            <a:r>
              <a:rPr lang="zh-CN" altLang="en-US" sz="3200" b="1">
                <a:solidFill>
                  <a:srgbClr val="000000"/>
                </a:solidFill>
                <a:latin typeface="仿宋_GB2312" pitchFamily="49" charset="-122"/>
                <a:ea typeface="仿宋_GB2312" pitchFamily="49" charset="-122"/>
              </a:rPr>
              <a:t>从</a:t>
            </a:r>
            <a:r>
              <a:rPr lang="en-US" altLang="zh-CN" sz="3200" b="1">
                <a:solidFill>
                  <a:srgbClr val="000000"/>
                </a:solidFill>
                <a:latin typeface="仿宋_GB2312" pitchFamily="49" charset="-122"/>
                <a:ea typeface="仿宋_GB2312" pitchFamily="49" charset="-122"/>
              </a:rPr>
              <a:t>《</a:t>
            </a:r>
            <a:r>
              <a:rPr lang="zh-CN" altLang="en-US" sz="3200" b="1">
                <a:solidFill>
                  <a:srgbClr val="000000"/>
                </a:solidFill>
                <a:latin typeface="仿宋_GB2312" pitchFamily="49" charset="-122"/>
                <a:ea typeface="仿宋_GB2312" pitchFamily="49" charset="-122"/>
              </a:rPr>
              <a:t>边城</a:t>
            </a:r>
            <a:r>
              <a:rPr lang="en-US" altLang="zh-CN" sz="3200" b="1">
                <a:solidFill>
                  <a:srgbClr val="000000"/>
                </a:solidFill>
                <a:latin typeface="仿宋_GB2312" pitchFamily="49" charset="-122"/>
                <a:ea typeface="仿宋_GB2312" pitchFamily="49" charset="-122"/>
              </a:rPr>
              <a:t>》</a:t>
            </a:r>
            <a:r>
              <a:rPr lang="zh-CN" altLang="en-US" sz="3200" b="1">
                <a:solidFill>
                  <a:srgbClr val="000000"/>
                </a:solidFill>
                <a:latin typeface="仿宋_GB2312" pitchFamily="49" charset="-122"/>
                <a:ea typeface="仿宋_GB2312" pitchFamily="49" charset="-122"/>
              </a:rPr>
              <a:t>的</a:t>
            </a:r>
            <a:r>
              <a:rPr lang="zh-CN" altLang="en-US" sz="3200" b="1">
                <a:solidFill>
                  <a:srgbClr val="000000"/>
                </a:solidFill>
                <a:ea typeface="仿宋_GB2312" pitchFamily="49" charset="-122"/>
              </a:rPr>
              <a:t>“</a:t>
            </a:r>
            <a:r>
              <a:rPr lang="zh-CN" altLang="en-US" sz="3200" b="1">
                <a:solidFill>
                  <a:srgbClr val="000000"/>
                </a:solidFill>
                <a:latin typeface="仿宋_GB2312" pitchFamily="49" charset="-122"/>
                <a:ea typeface="仿宋_GB2312" pitchFamily="49" charset="-122"/>
              </a:rPr>
              <a:t>边</a:t>
            </a:r>
            <a:r>
              <a:rPr lang="zh-CN" altLang="en-US" sz="3200" b="1">
                <a:solidFill>
                  <a:srgbClr val="000000"/>
                </a:solidFill>
                <a:ea typeface="仿宋_GB2312" pitchFamily="49" charset="-122"/>
              </a:rPr>
              <a:t>”</a:t>
            </a:r>
            <a:r>
              <a:rPr lang="zh-CN" altLang="en-US" sz="3200" b="1">
                <a:solidFill>
                  <a:srgbClr val="000000"/>
                </a:solidFill>
                <a:latin typeface="仿宋_GB2312" pitchFamily="49" charset="-122"/>
                <a:ea typeface="仿宋_GB2312" pitchFamily="49" charset="-122"/>
              </a:rPr>
              <a:t>字说起：</a:t>
            </a:r>
            <a:endParaRPr lang="zh-CN" altLang="en-US" sz="3200" b="1">
              <a:solidFill>
                <a:srgbClr val="000000"/>
              </a:solidFill>
              <a:latin typeface="仿宋_GB2312" pitchFamily="49" charset="-122"/>
              <a:ea typeface="仿宋_GB2312" pitchFamily="49" charset="-122"/>
            </a:endParaRPr>
          </a:p>
        </p:txBody>
      </p:sp>
      <p:sp>
        <p:nvSpPr>
          <p:cNvPr id="31747" name="Text Box 6"/>
          <p:cNvSpPr txBox="1"/>
          <p:nvPr/>
        </p:nvSpPr>
        <p:spPr>
          <a:xfrm>
            <a:off x="0" y="1412875"/>
            <a:ext cx="7129463" cy="579438"/>
          </a:xfrm>
          <a:prstGeom prst="rect">
            <a:avLst/>
          </a:prstGeom>
          <a:noFill/>
          <a:ln>
            <a:noFill/>
            <a:miter lim="800000"/>
          </a:ln>
          <a:effectLst/>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spcBef>
                <a:spcPct val="50000"/>
              </a:spcBef>
              <a:buFontTx/>
            </a:pPr>
            <a:r>
              <a:rPr lang="en-US" altLang="zh-CN" sz="3200" b="1">
                <a:solidFill>
                  <a:srgbClr val="000000"/>
                </a:solidFill>
                <a:latin typeface="仿宋_GB2312" pitchFamily="49" charset="-122"/>
                <a:ea typeface="仿宋_GB2312" pitchFamily="49" charset="-122"/>
              </a:rPr>
              <a:t>①</a:t>
            </a:r>
            <a:r>
              <a:rPr lang="zh-CN" altLang="en-US" sz="3200" b="1">
                <a:solidFill>
                  <a:srgbClr val="000000"/>
                </a:solidFill>
                <a:latin typeface="仿宋_GB2312" pitchFamily="49" charset="-122"/>
                <a:ea typeface="仿宋_GB2312" pitchFamily="49" charset="-122"/>
              </a:rPr>
              <a:t>边界（两省接壤处）</a:t>
            </a:r>
            <a:endParaRPr lang="zh-CN" altLang="en-US" sz="3200" b="1">
              <a:solidFill>
                <a:srgbClr val="000000"/>
              </a:solidFill>
              <a:latin typeface="仿宋_GB2312" pitchFamily="49" charset="-122"/>
              <a:ea typeface="仿宋_GB2312" pitchFamily="49" charset="-122"/>
            </a:endParaRPr>
          </a:p>
        </p:txBody>
      </p:sp>
      <p:sp>
        <p:nvSpPr>
          <p:cNvPr id="31748" name="Text Box 7"/>
          <p:cNvSpPr txBox="1"/>
          <p:nvPr/>
        </p:nvSpPr>
        <p:spPr>
          <a:xfrm>
            <a:off x="611188" y="2420938"/>
            <a:ext cx="5759450" cy="579437"/>
          </a:xfrm>
          <a:prstGeom prst="rect">
            <a:avLst/>
          </a:prstGeom>
          <a:noFill/>
          <a:ln>
            <a:noFill/>
            <a:miter lim="800000"/>
          </a:ln>
          <a:effectLst/>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spcBef>
                <a:spcPct val="50000"/>
              </a:spcBef>
              <a:buFontTx/>
            </a:pPr>
            <a:endParaRPr lang="zh-CN" altLang="zh-CN" sz="3200" b="1">
              <a:solidFill>
                <a:srgbClr val="000000"/>
              </a:solidFill>
              <a:latin typeface="仿宋_GB2312" pitchFamily="49" charset="-122"/>
              <a:ea typeface="仿宋_GB2312" pitchFamily="49" charset="-122"/>
            </a:endParaRPr>
          </a:p>
        </p:txBody>
      </p:sp>
      <p:sp>
        <p:nvSpPr>
          <p:cNvPr id="31749" name="Text Box 8"/>
          <p:cNvSpPr txBox="1"/>
          <p:nvPr/>
        </p:nvSpPr>
        <p:spPr>
          <a:xfrm>
            <a:off x="0" y="2133600"/>
            <a:ext cx="9144000" cy="2773363"/>
          </a:xfrm>
          <a:prstGeom prst="rect">
            <a:avLst/>
          </a:prstGeom>
          <a:noFill/>
          <a:ln>
            <a:noFill/>
            <a:miter lim="800000"/>
          </a:ln>
          <a:effectLst/>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spcBef>
                <a:spcPct val="50000"/>
              </a:spcBef>
              <a:buFontTx/>
            </a:pPr>
            <a:r>
              <a:rPr lang="en-US" altLang="zh-CN" sz="3200" b="1">
                <a:solidFill>
                  <a:srgbClr val="000000"/>
                </a:solidFill>
                <a:latin typeface="仿宋_GB2312" pitchFamily="49" charset="-122"/>
                <a:ea typeface="仿宋_GB2312" pitchFamily="49" charset="-122"/>
              </a:rPr>
              <a:t>②</a:t>
            </a:r>
            <a:r>
              <a:rPr lang="zh-CN" altLang="en-US" sz="3200" b="1">
                <a:solidFill>
                  <a:srgbClr val="000000"/>
                </a:solidFill>
                <a:latin typeface="仿宋_GB2312" pitchFamily="49" charset="-122"/>
                <a:ea typeface="仿宋_GB2312" pitchFamily="49" charset="-122"/>
              </a:rPr>
              <a:t>一座被现代文明</a:t>
            </a:r>
            <a:r>
              <a:rPr lang="zh-CN" altLang="en-US" sz="3200" b="1">
                <a:solidFill>
                  <a:srgbClr val="000000"/>
                </a:solidFill>
                <a:ea typeface="仿宋_GB2312" pitchFamily="49" charset="-122"/>
              </a:rPr>
              <a:t>“</a:t>
            </a:r>
            <a:r>
              <a:rPr lang="zh-CN" altLang="en-US" sz="3200" b="1">
                <a:solidFill>
                  <a:srgbClr val="000000"/>
                </a:solidFill>
                <a:latin typeface="仿宋_GB2312" pitchFamily="49" charset="-122"/>
                <a:ea typeface="仿宋_GB2312" pitchFamily="49" charset="-122"/>
              </a:rPr>
              <a:t>边缘化</a:t>
            </a:r>
            <a:r>
              <a:rPr lang="zh-CN" altLang="en-US" sz="3200" b="1">
                <a:solidFill>
                  <a:srgbClr val="000000"/>
                </a:solidFill>
                <a:ea typeface="仿宋_GB2312" pitchFamily="49" charset="-122"/>
              </a:rPr>
              <a:t>”</a:t>
            </a:r>
            <a:r>
              <a:rPr lang="zh-CN" altLang="en-US" sz="3200" b="1">
                <a:solidFill>
                  <a:srgbClr val="000000"/>
                </a:solidFill>
                <a:latin typeface="仿宋_GB2312" pitchFamily="49" charset="-122"/>
                <a:ea typeface="仿宋_GB2312" pitchFamily="49" charset="-122"/>
              </a:rPr>
              <a:t>的小城</a:t>
            </a:r>
            <a:r>
              <a:rPr kumimoji="1" lang="zh-CN" altLang="en-US" sz="3200" b="1">
                <a:solidFill>
                  <a:srgbClr val="000000"/>
                </a:solidFill>
                <a:latin typeface="仿宋_GB2312" pitchFamily="49" charset="-122"/>
                <a:ea typeface="仿宋_GB2312" pitchFamily="49" charset="-122"/>
              </a:rPr>
              <a:t>边缘</a:t>
            </a:r>
            <a:r>
              <a:rPr kumimoji="1" lang="en-US" altLang="zh-CN" sz="3200" b="1">
                <a:solidFill>
                  <a:srgbClr val="000000"/>
                </a:solidFill>
                <a:latin typeface="仿宋_GB2312" pitchFamily="49" charset="-122"/>
                <a:ea typeface="仿宋_GB2312" pitchFamily="49" charset="-122"/>
              </a:rPr>
              <a:t>:</a:t>
            </a:r>
            <a:r>
              <a:rPr kumimoji="1" lang="zh-CN" altLang="en-US" sz="3200" b="1">
                <a:solidFill>
                  <a:srgbClr val="000000"/>
                </a:solidFill>
                <a:latin typeface="仿宋_GB2312" pitchFamily="49" charset="-122"/>
                <a:ea typeface="仿宋_GB2312" pitchFamily="49" charset="-122"/>
              </a:rPr>
              <a:t>从时间、文化上考虑</a:t>
            </a:r>
            <a:r>
              <a:rPr kumimoji="1" lang="en-US" altLang="zh-CN" sz="3200" b="1">
                <a:solidFill>
                  <a:srgbClr val="000000"/>
                </a:solidFill>
                <a:latin typeface="仿宋_GB2312" pitchFamily="49" charset="-122"/>
                <a:ea typeface="仿宋_GB2312" pitchFamily="49" charset="-122"/>
              </a:rPr>
              <a:t>,</a:t>
            </a:r>
            <a:r>
              <a:rPr kumimoji="1" lang="zh-CN" altLang="en-US" sz="3200" b="1">
                <a:solidFill>
                  <a:srgbClr val="000000"/>
                </a:solidFill>
                <a:latin typeface="仿宋_GB2312" pitchFamily="49" charset="-122"/>
                <a:ea typeface="仿宋_GB2312" pitchFamily="49" charset="-122"/>
              </a:rPr>
              <a:t>她是大城市的对立面</a:t>
            </a:r>
            <a:r>
              <a:rPr kumimoji="1" lang="en-US" altLang="zh-CN" sz="3200" b="1">
                <a:solidFill>
                  <a:srgbClr val="000000"/>
                </a:solidFill>
                <a:latin typeface="仿宋_GB2312" pitchFamily="49" charset="-122"/>
                <a:ea typeface="仿宋_GB2312" pitchFamily="49" charset="-122"/>
              </a:rPr>
              <a:t>,</a:t>
            </a:r>
            <a:r>
              <a:rPr kumimoji="1" lang="zh-CN" altLang="en-US" sz="3200" b="1">
                <a:solidFill>
                  <a:srgbClr val="000000"/>
                </a:solidFill>
                <a:latin typeface="仿宋_GB2312" pitchFamily="49" charset="-122"/>
                <a:ea typeface="仿宋_GB2312" pitchFamily="49" charset="-122"/>
              </a:rPr>
              <a:t>是</a:t>
            </a:r>
            <a:r>
              <a:rPr kumimoji="1" lang="zh-CN" altLang="en-US" sz="3200" b="1">
                <a:solidFill>
                  <a:srgbClr val="000000"/>
                </a:solidFill>
                <a:ea typeface="仿宋_GB2312" pitchFamily="49" charset="-122"/>
              </a:rPr>
              <a:t>“</a:t>
            </a:r>
            <a:r>
              <a:rPr kumimoji="1" lang="zh-CN" altLang="en-US" sz="3200" b="1">
                <a:solidFill>
                  <a:srgbClr val="000000"/>
                </a:solidFill>
                <a:latin typeface="仿宋_GB2312" pitchFamily="49" charset="-122"/>
                <a:ea typeface="仿宋_GB2312" pitchFamily="49" charset="-122"/>
              </a:rPr>
              <a:t>中国另外一个地方另外一种事情</a:t>
            </a:r>
            <a:r>
              <a:rPr kumimoji="1" lang="zh-CN" altLang="en-US" sz="3200" b="1">
                <a:solidFill>
                  <a:srgbClr val="000000"/>
                </a:solidFill>
                <a:ea typeface="仿宋_GB2312" pitchFamily="49" charset="-122"/>
              </a:rPr>
              <a:t>”</a:t>
            </a:r>
            <a:r>
              <a:rPr kumimoji="1" lang="zh-CN" altLang="en-US" sz="3200" b="1">
                <a:solidFill>
                  <a:srgbClr val="000000"/>
                </a:solidFill>
                <a:latin typeface="仿宋_GB2312" pitchFamily="49" charset="-122"/>
                <a:ea typeface="仿宋_GB2312" pitchFamily="49" charset="-122"/>
              </a:rPr>
              <a:t>。</a:t>
            </a:r>
            <a:endParaRPr kumimoji="1" lang="zh-CN" altLang="en-US" sz="3200" b="1">
              <a:solidFill>
                <a:srgbClr val="000000"/>
              </a:solidFill>
              <a:latin typeface="仿宋_GB2312" pitchFamily="49" charset="-122"/>
              <a:ea typeface="仿宋_GB2312" pitchFamily="49" charset="-122"/>
            </a:endParaRPr>
          </a:p>
          <a:p>
            <a:pPr marL="0" lvl="0" indent="0" eaLnBrk="1" hangingPunct="1">
              <a:spcBef>
                <a:spcPct val="50000"/>
              </a:spcBef>
              <a:buFontTx/>
            </a:pPr>
            <a:r>
              <a:rPr kumimoji="1" lang="zh-CN" altLang="en-US" sz="3200" b="1">
                <a:solidFill>
                  <a:srgbClr val="000000"/>
                </a:solidFill>
                <a:latin typeface="仿宋_GB2312" pitchFamily="49" charset="-122"/>
                <a:ea typeface="仿宋_GB2312" pitchFamily="49" charset="-122"/>
              </a:rPr>
              <a:t>它代表了沈从文对其故乡未完全被现代物质文明摧毁的淳朴民风的怀念。</a:t>
            </a:r>
            <a:endParaRPr kumimoji="1" lang="zh-CN" altLang="en-US" sz="3200" b="1">
              <a:solidFill>
                <a:srgbClr val="000000"/>
              </a:solidFill>
              <a:latin typeface="仿宋_GB2312" pitchFamily="49" charset="-122"/>
              <a:ea typeface="仿宋_GB2312" pitchFamily="49" charset="-122"/>
            </a:endParaRPr>
          </a:p>
        </p:txBody>
      </p:sp>
      <p:sp>
        <p:nvSpPr>
          <p:cNvPr id="31750" name="Text Box 9"/>
          <p:cNvSpPr txBox="1"/>
          <p:nvPr/>
        </p:nvSpPr>
        <p:spPr>
          <a:xfrm>
            <a:off x="0" y="5373688"/>
            <a:ext cx="9144000" cy="1066800"/>
          </a:xfrm>
          <a:prstGeom prst="rect">
            <a:avLst/>
          </a:prstGeom>
          <a:noFill/>
          <a:ln>
            <a:noFill/>
            <a:miter lim="800000"/>
          </a:ln>
          <a:effectLst/>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spcBef>
                <a:spcPct val="50000"/>
              </a:spcBef>
              <a:buFontTx/>
            </a:pPr>
            <a:r>
              <a:rPr lang="zh-CN" altLang="en-US" sz="3200" b="1">
                <a:solidFill>
                  <a:srgbClr val="000000"/>
                </a:solidFill>
                <a:latin typeface="仿宋_GB2312" pitchFamily="49" charset="-122"/>
                <a:ea typeface="仿宋_GB2312" pitchFamily="49" charset="-122"/>
              </a:rPr>
              <a:t>这里的人民安分乐生，与世无争；这里的民风淳朴；这里是传说中的世外桃源</a:t>
            </a:r>
            <a:r>
              <a:rPr lang="en-US" altLang="zh-CN" sz="3200" b="1">
                <a:solidFill>
                  <a:srgbClr val="000000"/>
                </a:solidFill>
                <a:ea typeface="仿宋_GB2312" pitchFamily="49" charset="-122"/>
              </a:rPr>
              <a:t>……</a:t>
            </a:r>
            <a:endParaRPr lang="en-US" altLang="zh-CN" sz="3200" b="1">
              <a:solidFill>
                <a:srgbClr val="000000"/>
              </a:solidFill>
              <a:latin typeface="仿宋_GB2312" pitchFamily="49" charset="-122"/>
              <a:ea typeface="仿宋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 calcmode="lin" valueType="num">
                                      <p:cBhvr additive="base">
                                        <p:cTn id="7" dur="500" fill="hold"/>
                                        <p:tgtEl>
                                          <p:spTgt spid="3174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174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1749"/>
                                        </p:tgtEl>
                                        <p:attrNameLst>
                                          <p:attrName>style.visibility</p:attrName>
                                        </p:attrNameLst>
                                      </p:cBhvr>
                                      <p:to>
                                        <p:strVal val="visible"/>
                                      </p:to>
                                    </p:set>
                                    <p:anim calcmode="lin" valueType="num">
                                      <p:cBhvr additive="base">
                                        <p:cTn id="13" dur="500" fill="hold"/>
                                        <p:tgtEl>
                                          <p:spTgt spid="31749"/>
                                        </p:tgtEl>
                                        <p:attrNameLst>
                                          <p:attrName>ppt_x</p:attrName>
                                        </p:attrNameLst>
                                      </p:cBhvr>
                                      <p:tavLst>
                                        <p:tav tm="0">
                                          <p:val>
                                            <p:strVal val="#ppt_x"/>
                                          </p:val>
                                        </p:tav>
                                        <p:tav tm="100000">
                                          <p:val>
                                            <p:strVal val="#ppt_x"/>
                                          </p:val>
                                        </p:tav>
                                      </p:tavLst>
                                    </p:anim>
                                    <p:anim calcmode="lin" valueType="num">
                                      <p:cBhvr additive="base">
                                        <p:cTn id="14" dur="500" fill="hold"/>
                                        <p:tgtEl>
                                          <p:spTgt spid="31749"/>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8" presetClass="entr" presetSubtype="16" dur="2000" fill="hold" grpId="0" nodeType="clickEffect">
                                  <p:stCondLst>
                                    <p:cond delay="0"/>
                                  </p:stCondLst>
                                  <p:childTnLst>
                                    <p:set>
                                      <p:cBhvr>
                                        <p:cTn id="18" dur="1" fill="hold">
                                          <p:stCondLst>
                                            <p:cond delay="0"/>
                                          </p:stCondLst>
                                        </p:cTn>
                                        <p:tgtEl>
                                          <p:spTgt spid="31750"/>
                                        </p:tgtEl>
                                        <p:attrNameLst>
                                          <p:attrName>style.visibility</p:attrName>
                                        </p:attrNameLst>
                                      </p:cBhvr>
                                      <p:to>
                                        <p:strVal val="visible"/>
                                      </p:to>
                                    </p:set>
                                    <p:animEffect transition="in" filter="diamond(in)">
                                      <p:cBhvr>
                                        <p:cTn id="19" dur="2000"/>
                                        <p:tgtEl>
                                          <p:spTgt spid="317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9" grpId="0"/>
      <p:bldP spid="31750"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2770" name="Picture 3"/>
          <p:cNvPicPr>
            <a:picLocks noChangeAspect="1"/>
          </p:cNvPicPr>
          <p:nvPr/>
        </p:nvPicPr>
        <p:blipFill>
          <a:blip r:embed="rId2"/>
          <a:stretch>
            <a:fillRect/>
          </a:stretch>
        </p:blipFill>
        <p:spPr>
          <a:xfrm>
            <a:off x="0" y="333375"/>
            <a:ext cx="3810000" cy="4391025"/>
          </a:xfrm>
          <a:prstGeom prst="rect">
            <a:avLst/>
          </a:prstGeom>
          <a:noFill/>
          <a:ln w="28575">
            <a:solidFill>
              <a:schemeClr val="tx1"/>
            </a:solidFill>
            <a:miter lim="800000"/>
          </a:ln>
        </p:spPr>
      </p:pic>
      <p:sp>
        <p:nvSpPr>
          <p:cNvPr id="32771" name="Text Box 4"/>
          <p:cNvSpPr txBox="1">
            <a:spLocks noChangeArrowheads="1"/>
          </p:cNvSpPr>
          <p:nvPr/>
        </p:nvSpPr>
        <p:spPr bwMode="auto">
          <a:xfrm>
            <a:off x="3851275" y="1196975"/>
            <a:ext cx="6019800" cy="1098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0">
              <a:spcBef>
                <a:spcPct val="50000"/>
              </a:spcBef>
              <a:buFontTx/>
            </a:pPr>
            <a:r>
              <a:rPr kumimoji="1" lang="zh-CN" altLang="en-US" sz="6600" b="1" spc="0">
                <a:solidFill>
                  <a:srgbClr val="030800"/>
                </a:solidFill>
                <a:effectLst>
                  <a:outerShdw blurRad="38100" dist="38100" dir="2700000" algn="tl">
                    <a:srgbClr val="000000">
                      <a:alpha val="43137"/>
                    </a:srgbClr>
                  </a:outerShdw>
                </a:effectLst>
                <a:latin typeface="Times New Roman" panose="02020603050405020304" pitchFamily="18" charset="0"/>
                <a:ea typeface="楷体_GB2312" pitchFamily="49" charset="-122"/>
              </a:rPr>
              <a:t>被尘封的大师</a:t>
            </a:r>
            <a:endParaRPr kumimoji="1" lang="zh-CN" altLang="en-US" sz="6600" b="1">
              <a:solidFill>
                <a:srgbClr val="030800"/>
              </a:solidFill>
              <a:effectLst>
                <a:outerShdw blurRad="38100" dist="38100" dir="2700000" algn="tl">
                  <a:srgbClr val="000000">
                    <a:alpha val="43137"/>
                  </a:srgbClr>
                </a:outerShdw>
              </a:effectLst>
              <a:latin typeface="Times New Roman" panose="02020603050405020304" pitchFamily="18" charset="0"/>
              <a:ea typeface="楷体_GB2312" pitchFamily="49" charset="-122"/>
            </a:endParaRPr>
          </a:p>
        </p:txBody>
      </p:sp>
      <p:sp>
        <p:nvSpPr>
          <p:cNvPr id="32772" name="Text Box 5"/>
          <p:cNvSpPr txBox="1">
            <a:spLocks noChangeArrowheads="1"/>
          </p:cNvSpPr>
          <p:nvPr/>
        </p:nvSpPr>
        <p:spPr bwMode="auto">
          <a:xfrm>
            <a:off x="4211638" y="3284538"/>
            <a:ext cx="4724400" cy="1098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0">
              <a:spcBef>
                <a:spcPct val="50000"/>
              </a:spcBef>
              <a:buFontTx/>
            </a:pPr>
            <a:r>
              <a:rPr kumimoji="1" lang="en-US" altLang="zh-CN" sz="6600" b="1" spc="0">
                <a:solidFill>
                  <a:srgbClr val="030800"/>
                </a:solidFill>
                <a:effectLst>
                  <a:outerShdw blurRad="38100" dist="38100" dir="2700000" algn="tl">
                    <a:srgbClr val="000000">
                      <a:alpha val="43137"/>
                    </a:srgbClr>
                  </a:outerShdw>
                </a:effectLst>
                <a:latin typeface="Times New Roman" panose="02020603050405020304" pitchFamily="18" charset="0"/>
                <a:ea typeface="楷体_GB2312" pitchFamily="49" charset="-122"/>
              </a:rPr>
              <a:t>——</a:t>
            </a:r>
            <a:r>
              <a:rPr kumimoji="1" lang="zh-CN" altLang="en-US" sz="6600" b="1" spc="0">
                <a:solidFill>
                  <a:srgbClr val="030800"/>
                </a:solidFill>
                <a:effectLst>
                  <a:outerShdw blurRad="38100" dist="38100" dir="2700000" algn="tl">
                    <a:srgbClr val="000000">
                      <a:alpha val="43137"/>
                    </a:srgbClr>
                  </a:outerShdw>
                </a:effectLst>
                <a:latin typeface="Times New Roman" panose="02020603050405020304" pitchFamily="18" charset="0"/>
                <a:ea typeface="楷体_GB2312" pitchFamily="49" charset="-122"/>
              </a:rPr>
              <a:t>沈从文</a:t>
            </a:r>
            <a:endParaRPr kumimoji="1" lang="zh-CN" altLang="en-US" sz="6600" b="1">
              <a:solidFill>
                <a:srgbClr val="030800"/>
              </a:solidFill>
              <a:effectLst>
                <a:outerShdw blurRad="38100" dist="38100" dir="2700000" algn="tl">
                  <a:srgbClr val="000000">
                    <a:alpha val="43137"/>
                  </a:srgbClr>
                </a:outerShdw>
              </a:effectLst>
              <a:latin typeface="Times New Roman" panose="02020603050405020304" pitchFamily="18" charset="0"/>
              <a:ea typeface="楷体_GB2312" pitchFamily="49" charset="-122"/>
            </a:endParaRPr>
          </a:p>
        </p:txBody>
      </p:sp>
      <p:sp>
        <p:nvSpPr>
          <p:cNvPr id="32773" name="Text Box 6"/>
          <p:cNvSpPr txBox="1"/>
          <p:nvPr/>
        </p:nvSpPr>
        <p:spPr>
          <a:xfrm>
            <a:off x="755650" y="5589588"/>
            <a:ext cx="3352800" cy="914400"/>
          </a:xfrm>
          <a:prstGeom prst="rect">
            <a:avLst/>
          </a:prstGeom>
          <a:noFill/>
          <a:ln>
            <a:noFill/>
            <a:miter lim="800000"/>
          </a:ln>
          <a:effectLst/>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spcBef>
                <a:spcPct val="50000"/>
              </a:spcBef>
              <a:buFontTx/>
            </a:pPr>
            <a:r>
              <a:rPr kumimoji="1" lang="zh-CN" altLang="en-US" sz="5400" b="1" u="sng">
                <a:solidFill>
                  <a:srgbClr val="FF3300"/>
                </a:solidFill>
                <a:latin typeface="Verdana" panose="020b0604030504040204" pitchFamily="34" charset="0"/>
                <a:ea typeface="方正姚体" pitchFamily="2" charset="-122"/>
              </a:rPr>
              <a:t>作家介绍</a:t>
            </a:r>
            <a:endParaRPr kumimoji="1" lang="zh-CN" altLang="en-US" sz="5400" b="1" u="sng">
              <a:solidFill>
                <a:srgbClr val="FF3300"/>
              </a:solidFill>
              <a:latin typeface="Verdana" panose="020b0604030504040204" pitchFamily="34" charset="0"/>
              <a:ea typeface="方正姚体" pitchFamily="2"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Rectangle 2"/>
          <p:cNvSpPr/>
          <p:nvPr/>
        </p:nvSpPr>
        <p:spPr>
          <a:xfrm>
            <a:off x="2713038" y="1447800"/>
            <a:ext cx="6430962" cy="3140075"/>
          </a:xfrm>
          <a:prstGeom prst="rect">
            <a:avLst/>
          </a:prstGeom>
          <a:noFill/>
          <a:ln>
            <a:noFill/>
            <a:miter lim="800000"/>
          </a:ln>
          <a:effectLst/>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228600" eaLnBrk="1" hangingPunct="1">
              <a:buFontTx/>
            </a:pPr>
            <a:r>
              <a:rPr lang="zh-CN" altLang="en-US" sz="4000" b="1">
                <a:solidFill>
                  <a:srgbClr val="000000"/>
                </a:solidFill>
                <a:latin typeface="隶书" pitchFamily="49" charset="-122"/>
                <a:ea typeface="隶书" pitchFamily="49" charset="-122"/>
              </a:rPr>
              <a:t>苗汉土三家血统</a:t>
            </a:r>
            <a:endParaRPr lang="zh-CN" altLang="en-US" sz="4000" b="1">
              <a:solidFill>
                <a:srgbClr val="000000"/>
              </a:solidFill>
              <a:latin typeface="隶书" pitchFamily="49" charset="-122"/>
              <a:ea typeface="隶书" pitchFamily="49" charset="-122"/>
            </a:endParaRPr>
          </a:p>
          <a:p>
            <a:pPr marL="0" lvl="0" indent="228600" eaLnBrk="1" hangingPunct="1">
              <a:buFontTx/>
            </a:pPr>
            <a:endParaRPr lang="zh-CN" altLang="en-US" sz="4000" b="1">
              <a:solidFill>
                <a:srgbClr val="000000"/>
              </a:solidFill>
              <a:latin typeface="隶书" pitchFamily="49" charset="-122"/>
              <a:ea typeface="隶书" pitchFamily="49" charset="-122"/>
            </a:endParaRPr>
          </a:p>
          <a:p>
            <a:pPr marL="0" lvl="0" indent="228600" eaLnBrk="1" hangingPunct="1">
              <a:buFontTx/>
            </a:pPr>
            <a:r>
              <a:rPr lang="zh-CN" altLang="en-US" sz="4000" b="1">
                <a:solidFill>
                  <a:srgbClr val="000000"/>
                </a:solidFill>
                <a:latin typeface="隶书" pitchFamily="49" charset="-122"/>
                <a:ea typeface="隶书" pitchFamily="49" charset="-122"/>
              </a:rPr>
              <a:t>没有文凭的北大教授</a:t>
            </a:r>
            <a:endParaRPr lang="zh-CN" altLang="en-US" sz="4000" b="1">
              <a:solidFill>
                <a:srgbClr val="000000"/>
              </a:solidFill>
              <a:latin typeface="隶书" pitchFamily="49" charset="-122"/>
              <a:ea typeface="隶书" pitchFamily="49" charset="-122"/>
            </a:endParaRPr>
          </a:p>
          <a:p>
            <a:pPr marL="0" lvl="0" indent="228600" eaLnBrk="1" hangingPunct="1">
              <a:buFontTx/>
            </a:pPr>
            <a:endParaRPr lang="zh-CN" altLang="en-US" sz="4000" b="1">
              <a:solidFill>
                <a:srgbClr val="000000"/>
              </a:solidFill>
              <a:latin typeface="隶书" pitchFamily="49" charset="-122"/>
              <a:ea typeface="隶书" pitchFamily="49" charset="-122"/>
            </a:endParaRPr>
          </a:p>
          <a:p>
            <a:pPr marL="0" lvl="0" indent="228600" eaLnBrk="1" hangingPunct="1">
              <a:buFontTx/>
            </a:pPr>
            <a:r>
              <a:rPr lang="zh-CN" altLang="en-US" sz="4000" b="1">
                <a:solidFill>
                  <a:srgbClr val="000000"/>
                </a:solidFill>
                <a:latin typeface="隶书" pitchFamily="49" charset="-122"/>
                <a:ea typeface="隶书" pitchFamily="49" charset="-122"/>
              </a:rPr>
              <a:t>走南闯北的</a:t>
            </a:r>
            <a:r>
              <a:rPr lang="zh-CN" altLang="en-US" sz="4000" b="1">
                <a:solidFill>
                  <a:srgbClr val="000000"/>
                </a:solidFill>
                <a:ea typeface="隶书" pitchFamily="49" charset="-122"/>
              </a:rPr>
              <a:t>“</a:t>
            </a:r>
            <a:r>
              <a:rPr lang="zh-CN" altLang="en-US" sz="4000" b="1">
                <a:solidFill>
                  <a:srgbClr val="000000"/>
                </a:solidFill>
                <a:latin typeface="隶书" pitchFamily="49" charset="-122"/>
                <a:ea typeface="隶书" pitchFamily="49" charset="-122"/>
              </a:rPr>
              <a:t>边城浪子</a:t>
            </a:r>
            <a:r>
              <a:rPr lang="zh-CN" altLang="en-US" sz="4000" b="1">
                <a:solidFill>
                  <a:srgbClr val="000000"/>
                </a:solidFill>
                <a:ea typeface="隶书" pitchFamily="49" charset="-122"/>
              </a:rPr>
              <a:t>”</a:t>
            </a:r>
            <a:endParaRPr lang="zh-CN" altLang="en-US" sz="4000" b="1">
              <a:solidFill>
                <a:srgbClr val="000000"/>
              </a:solidFill>
              <a:latin typeface="隶书" pitchFamily="49" charset="-122"/>
              <a:ea typeface="隶书" pitchFamily="49" charset="-122"/>
            </a:endParaRPr>
          </a:p>
        </p:txBody>
      </p:sp>
      <p:sp>
        <p:nvSpPr>
          <p:cNvPr id="33795" name="Rectangle 3"/>
          <p:cNvSpPr/>
          <p:nvPr/>
        </p:nvSpPr>
        <p:spPr>
          <a:xfrm>
            <a:off x="752475" y="1828800"/>
            <a:ext cx="854075" cy="2667000"/>
          </a:xfrm>
          <a:prstGeom prst="rect">
            <a:avLst/>
          </a:prstGeom>
          <a:noFill/>
          <a:ln>
            <a:noFill/>
            <a:miter lim="800000"/>
          </a:ln>
          <a:effectLst/>
        </p:spPr>
        <p:txBody>
          <a:bodyPr vert="eaVert">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buFontTx/>
            </a:pPr>
            <a:r>
              <a:rPr lang="zh-CN" altLang="en-US" sz="4400" b="1">
                <a:solidFill>
                  <a:srgbClr val="000000"/>
                </a:solidFill>
                <a:latin typeface="隶书" pitchFamily="49" charset="-122"/>
                <a:ea typeface="隶书" pitchFamily="49" charset="-122"/>
              </a:rPr>
              <a:t>传奇人生</a:t>
            </a:r>
            <a:endParaRPr lang="zh-CN" altLang="en-US" sz="4400" b="1">
              <a:solidFill>
                <a:srgbClr val="000000"/>
              </a:solidFill>
              <a:latin typeface="隶书" pitchFamily="49" charset="-122"/>
              <a:ea typeface="隶书" pitchFamily="49" charset="-122"/>
            </a:endParaRPr>
          </a:p>
        </p:txBody>
      </p:sp>
      <p:sp>
        <p:nvSpPr>
          <p:cNvPr id="33796" name="AutoShape 4"/>
          <p:cNvSpPr/>
          <p:nvPr/>
        </p:nvSpPr>
        <p:spPr>
          <a:xfrm>
            <a:off x="2286000" y="1676400"/>
            <a:ext cx="381000" cy="2819400"/>
          </a:xfrm>
          <a:prstGeom prst="leftBrace">
            <a:avLst>
              <a:gd name="adj1" fmla="val 61667"/>
              <a:gd name="adj2" fmla="val 50000"/>
            </a:avLst>
          </a:prstGeom>
          <a:noFill/>
          <a:ln w="38100">
            <a:solidFill>
              <a:schemeClr val="tx1"/>
            </a:solidFill>
            <a:round/>
          </a:ln>
          <a:effec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buFontTx/>
            </a:pPr>
            <a:endParaRPr lang="zh-CN" altLang="en-US">
              <a:solidFill>
                <a:srgbClr val="000000"/>
              </a:solidFill>
            </a:endParaRPr>
          </a:p>
        </p:txBody>
      </p:sp>
      <p:sp>
        <p:nvSpPr>
          <p:cNvPr id="33797" name="Text Box 5"/>
          <p:cNvSpPr txBox="1"/>
          <p:nvPr/>
        </p:nvSpPr>
        <p:spPr>
          <a:xfrm>
            <a:off x="827088" y="333375"/>
            <a:ext cx="2520950" cy="641350"/>
          </a:xfrm>
          <a:prstGeom prst="rect">
            <a:avLst/>
          </a:prstGeom>
          <a:gradFill rotWithShape="1">
            <a:gsLst>
              <a:gs pos="0">
                <a:srgbClr val="004747">
                  <a:alpha val="43999"/>
                </a:srgbClr>
              </a:gs>
              <a:gs pos="100000">
                <a:schemeClr val="hlink">
                  <a:alpha val="40999"/>
                </a:schemeClr>
              </a:gs>
            </a:gsLst>
            <a:lin ang="5400000" scaled="1"/>
          </a:gradFill>
          <a:ln>
            <a:noFill/>
            <a:miter lim="800000"/>
          </a:ln>
          <a:effectLst>
            <a:outerShdw sy="50000" kx="2453608">
              <a:schemeClr val="bg2">
                <a:alpha val="50000"/>
              </a:schemeClr>
            </a:outerShdw>
          </a:effectLst>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0">
              <a:spcBef>
                <a:spcPct val="50000"/>
              </a:spcBef>
              <a:buFontTx/>
            </a:pPr>
            <a:r>
              <a:rPr lang="en-US" altLang="zh-CN" sz="3600" b="1" spc="0">
                <a:solidFill>
                  <a:srgbClr val="000000"/>
                </a:solidFill>
                <a:ea typeface="楷体_GB2312" pitchFamily="49" charset="-122"/>
              </a:rPr>
              <a:t>  </a:t>
            </a:r>
            <a:r>
              <a:rPr lang="zh-CN" altLang="en-US" sz="3600" b="1" spc="0">
                <a:solidFill>
                  <a:srgbClr val="FFFFFF"/>
                </a:solidFill>
                <a:ea typeface="楷体_GB2312" pitchFamily="49" charset="-122"/>
              </a:rPr>
              <a:t>作者介绍</a:t>
            </a:r>
            <a:endParaRPr lang="zh-CN" altLang="en-US" sz="3600" b="1">
              <a:solidFill>
                <a:srgbClr val="FFFFFF"/>
              </a:solidFill>
              <a:ea typeface="楷体_GB2312" pitchFamily="49"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4818" name="Picture 2"/>
          <p:cNvPicPr>
            <a:picLocks noChangeAspect="1"/>
          </p:cNvPicPr>
          <p:nvPr/>
        </p:nvPicPr>
        <p:blipFill>
          <a:blip r:embed="rId2"/>
          <a:stretch>
            <a:fillRect/>
          </a:stretch>
        </p:blipFill>
        <p:spPr>
          <a:xfrm>
            <a:off x="0" y="0"/>
            <a:ext cx="9144000" cy="6962775"/>
          </a:xfrm>
          <a:prstGeom prst="rect">
            <a:avLst/>
          </a:prstGeom>
          <a:noFill/>
          <a:ln>
            <a:noFill/>
            <a:miter lim="800000"/>
          </a:ln>
        </p:spPr>
      </p:pic>
      <p:sp>
        <p:nvSpPr>
          <p:cNvPr id="34819" name="Text Box 3"/>
          <p:cNvSpPr txBox="1"/>
          <p:nvPr/>
        </p:nvSpPr>
        <p:spPr>
          <a:xfrm>
            <a:off x="5003800" y="1196975"/>
            <a:ext cx="3960813" cy="4849813"/>
          </a:xfrm>
          <a:prstGeom prst="rect">
            <a:avLst/>
          </a:prstGeom>
          <a:noFill/>
          <a:ln>
            <a:noFill/>
            <a:miter lim="800000"/>
          </a:ln>
          <a:effectLst/>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0">
              <a:spcBef>
                <a:spcPct val="50000"/>
              </a:spcBef>
              <a:buFontTx/>
            </a:pPr>
            <a:r>
              <a:rPr kumimoji="1" lang="zh-CN" altLang="en-US" sz="3200" i="1" spc="0">
                <a:solidFill>
                  <a:srgbClr val="99CC00"/>
                </a:solidFill>
                <a:effectLst>
                  <a:outerShdw blurRad="38100" dist="38100" dir="2700000" algn="tl">
                    <a:srgbClr val="000000">
                      <a:alpha val="43137"/>
                    </a:srgbClr>
                  </a:outerShdw>
                </a:effectLst>
              </a:rPr>
              <a:t>沈从文</a:t>
            </a:r>
            <a:r>
              <a:rPr kumimoji="1" lang="zh-CN" altLang="en-US" sz="2400" spc="0">
                <a:solidFill>
                  <a:srgbClr val="000000"/>
                </a:solidFill>
                <a:latin typeface="楷体_GB2312" pitchFamily="49" charset="-122"/>
                <a:ea typeface="楷体_GB2312" pitchFamily="49" charset="-122"/>
              </a:rPr>
              <a:t>（</a:t>
            </a:r>
            <a:r>
              <a:rPr kumimoji="1" lang="en-US" altLang="zh-CN" sz="2400" spc="0">
                <a:solidFill>
                  <a:srgbClr val="000000"/>
                </a:solidFill>
                <a:latin typeface="楷体_GB2312" pitchFamily="49" charset="-122"/>
                <a:ea typeface="楷体_GB2312" pitchFamily="49" charset="-122"/>
              </a:rPr>
              <a:t>1902--1988</a:t>
            </a:r>
            <a:r>
              <a:rPr kumimoji="1" lang="zh-CN" altLang="en-US" sz="2400" spc="0">
                <a:solidFill>
                  <a:srgbClr val="000000"/>
                </a:solidFill>
                <a:latin typeface="楷体_GB2312" pitchFamily="49" charset="-122"/>
                <a:ea typeface="楷体_GB2312" pitchFamily="49" charset="-122"/>
              </a:rPr>
              <a:t>）</a:t>
            </a:r>
            <a:br>
              <a:rPr kumimoji="1" lang="zh-CN" altLang="en-US" sz="2400" spc="0">
                <a:solidFill>
                  <a:srgbClr val="000000"/>
                </a:solidFill>
                <a:latin typeface="楷体_GB2312" pitchFamily="49" charset="-122"/>
                <a:ea typeface="楷体_GB2312" pitchFamily="49" charset="-122"/>
              </a:rPr>
            </a:br>
            <a:r>
              <a:rPr kumimoji="1" lang="zh-CN" altLang="en-US" sz="2800" spc="0">
                <a:solidFill>
                  <a:srgbClr val="000000"/>
                </a:solidFill>
                <a:latin typeface="楷体_GB2312" pitchFamily="49" charset="-122"/>
                <a:ea typeface="楷体_GB2312" pitchFamily="49" charset="-122"/>
              </a:rPr>
              <a:t>湖南凤凰人，中国现代作家。曾任西南联大、北京大学教授。</a:t>
            </a:r>
            <a:br>
              <a:rPr kumimoji="1" lang="zh-CN" altLang="en-US" sz="2800" spc="0">
                <a:solidFill>
                  <a:srgbClr val="000000"/>
                </a:solidFill>
                <a:latin typeface="楷体_GB2312" pitchFamily="49" charset="-122"/>
                <a:ea typeface="楷体_GB2312" pitchFamily="49" charset="-122"/>
              </a:rPr>
            </a:br>
            <a:r>
              <a:rPr kumimoji="1" lang="zh-CN" altLang="en-US" sz="2800" b="1" spc="0">
                <a:solidFill>
                  <a:srgbClr val="000000"/>
                </a:solidFill>
                <a:latin typeface="楷体_GB2312" pitchFamily="49" charset="-122"/>
                <a:ea typeface="楷体_GB2312" pitchFamily="49" charset="-122"/>
              </a:rPr>
              <a:t>其作品着力描绘不受</a:t>
            </a:r>
            <a:r>
              <a:rPr kumimoji="1" lang="zh-CN" altLang="en-US" sz="2800" b="1" spc="0">
                <a:solidFill>
                  <a:srgbClr val="000000"/>
                </a:solidFill>
                <a:ea typeface="楷体_GB2312" pitchFamily="49" charset="-122"/>
              </a:rPr>
              <a:t>“</a:t>
            </a:r>
            <a:r>
              <a:rPr kumimoji="1" lang="zh-CN" altLang="en-US" sz="2800" b="1" spc="0">
                <a:solidFill>
                  <a:srgbClr val="000000"/>
                </a:solidFill>
                <a:latin typeface="楷体_GB2312" pitchFamily="49" charset="-122"/>
                <a:ea typeface="楷体_GB2312" pitchFamily="49" charset="-122"/>
              </a:rPr>
              <a:t>近代文明</a:t>
            </a:r>
            <a:r>
              <a:rPr kumimoji="1" lang="zh-CN" altLang="en-US" sz="2800" b="1" spc="0">
                <a:solidFill>
                  <a:srgbClr val="000000"/>
                </a:solidFill>
                <a:ea typeface="楷体_GB2312" pitchFamily="49" charset="-122"/>
              </a:rPr>
              <a:t>”</a:t>
            </a:r>
            <a:r>
              <a:rPr kumimoji="1" lang="zh-CN" altLang="en-US" sz="2800" b="1" spc="0">
                <a:solidFill>
                  <a:srgbClr val="000000"/>
                </a:solidFill>
                <a:latin typeface="楷体_GB2312" pitchFamily="49" charset="-122"/>
                <a:ea typeface="楷体_GB2312" pitchFamily="49" charset="-122"/>
              </a:rPr>
              <a:t>玷污的</a:t>
            </a:r>
            <a:r>
              <a:rPr kumimoji="1" lang="zh-CN" altLang="en-US" sz="2800" b="1" spc="0">
                <a:solidFill>
                  <a:srgbClr val="FF0066"/>
                </a:solidFill>
                <a:latin typeface="楷体_GB2312" pitchFamily="49" charset="-122"/>
                <a:ea typeface="楷体_GB2312" pitchFamily="49" charset="-122"/>
              </a:rPr>
              <a:t>原始古朴的人性</a:t>
            </a:r>
            <a:r>
              <a:rPr kumimoji="1" lang="zh-CN" altLang="en-US" sz="2800" b="1" spc="0">
                <a:solidFill>
                  <a:srgbClr val="000000"/>
                </a:solidFill>
                <a:latin typeface="楷体_GB2312" pitchFamily="49" charset="-122"/>
                <a:ea typeface="楷体_GB2312" pitchFamily="49" charset="-122"/>
              </a:rPr>
              <a:t>，在</a:t>
            </a:r>
            <a:r>
              <a:rPr kumimoji="1" lang="zh-CN" altLang="en-US" sz="2800" b="1" spc="0">
                <a:solidFill>
                  <a:srgbClr val="FF0066"/>
                </a:solidFill>
                <a:latin typeface="楷体_GB2312" pitchFamily="49" charset="-122"/>
                <a:ea typeface="楷体_GB2312" pitchFamily="49" charset="-122"/>
              </a:rPr>
              <a:t>古老的生活节奏与情调</a:t>
            </a:r>
            <a:r>
              <a:rPr kumimoji="1" lang="zh-CN" altLang="en-US" sz="2800" b="1" spc="0">
                <a:solidFill>
                  <a:srgbClr val="000000"/>
                </a:solidFill>
                <a:latin typeface="楷体_GB2312" pitchFamily="49" charset="-122"/>
                <a:ea typeface="楷体_GB2312" pitchFamily="49" charset="-122"/>
              </a:rPr>
              <a:t>中塑造一系列不带社会阶级烙印的</a:t>
            </a:r>
            <a:r>
              <a:rPr kumimoji="1" lang="zh-CN" altLang="en-US" sz="2800" b="1" spc="0">
                <a:solidFill>
                  <a:srgbClr val="FF0066"/>
                </a:solidFill>
                <a:latin typeface="楷体_GB2312" pitchFamily="49" charset="-122"/>
                <a:ea typeface="楷体_GB2312" pitchFamily="49" charset="-122"/>
              </a:rPr>
              <a:t>自然化的人</a:t>
            </a:r>
            <a:r>
              <a:rPr kumimoji="1" lang="zh-CN" altLang="en-US" sz="2800" b="1" spc="0">
                <a:solidFill>
                  <a:srgbClr val="000000"/>
                </a:solidFill>
                <a:latin typeface="楷体_GB2312" pitchFamily="49" charset="-122"/>
                <a:ea typeface="楷体_GB2312" pitchFamily="49" charset="-122"/>
              </a:rPr>
              <a:t>，讴歌一种</a:t>
            </a:r>
            <a:r>
              <a:rPr kumimoji="1" lang="zh-CN" altLang="en-US" sz="2800" b="1" spc="0">
                <a:solidFill>
                  <a:srgbClr val="FF0066"/>
                </a:solidFill>
                <a:latin typeface="楷体_GB2312" pitchFamily="49" charset="-122"/>
                <a:ea typeface="楷体_GB2312" pitchFamily="49" charset="-122"/>
              </a:rPr>
              <a:t>自在自得的人生</a:t>
            </a:r>
            <a:r>
              <a:rPr kumimoji="1" lang="zh-CN" altLang="en-US" sz="2800" b="1" spc="0">
                <a:solidFill>
                  <a:srgbClr val="000000"/>
                </a:solidFill>
                <a:latin typeface="楷体_GB2312" pitchFamily="49" charset="-122"/>
                <a:ea typeface="楷体_GB2312" pitchFamily="49" charset="-122"/>
              </a:rPr>
              <a:t>。</a:t>
            </a:r>
            <a:endParaRPr kumimoji="1" lang="zh-CN" altLang="en-US" sz="2800" b="1">
              <a:solidFill>
                <a:srgbClr val="000000"/>
              </a:solidFill>
              <a:latin typeface="楷体_GB2312" pitchFamily="49" charset="-122"/>
              <a:ea typeface="楷体_GB2312" pitchFamily="49" charset="-122"/>
            </a:endParaRPr>
          </a:p>
        </p:txBody>
      </p:sp>
      <p:sp>
        <p:nvSpPr>
          <p:cNvPr id="34820" name="Rectangle 4"/>
          <p:cNvSpPr/>
          <p:nvPr/>
        </p:nvSpPr>
        <p:spPr>
          <a:xfrm>
            <a:off x="0" y="4508500"/>
            <a:ext cx="9444038" cy="519113"/>
          </a:xfrm>
          <a:prstGeom prst="rect">
            <a:avLst/>
          </a:prstGeom>
          <a:noFill/>
          <a:ln>
            <a:noFill/>
            <a:miter lim="800000"/>
          </a:ln>
          <a:effectLst/>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buFontTx/>
            </a:pPr>
            <a:r>
              <a:rPr kumimoji="1" lang="en-US" altLang="zh-CN" sz="2800" b="1">
                <a:solidFill>
                  <a:srgbClr val="FF3300"/>
                </a:solidFill>
              </a:rPr>
              <a:t> </a:t>
            </a:r>
            <a:endParaRPr kumimoji="1" lang="en-US" altLang="zh-CN" sz="2800" b="1">
              <a:solidFill>
                <a:srgbClr val="FF3300"/>
              </a:solidFill>
            </a:endParaRPr>
          </a:p>
        </p:txBody>
      </p:sp>
      <p:sp>
        <p:nvSpPr>
          <p:cNvPr id="34821" name="Text Box 5"/>
          <p:cNvSpPr txBox="1"/>
          <p:nvPr/>
        </p:nvSpPr>
        <p:spPr>
          <a:xfrm>
            <a:off x="1116013" y="692150"/>
            <a:ext cx="2520950" cy="641350"/>
          </a:xfrm>
          <a:prstGeom prst="rect">
            <a:avLst/>
          </a:prstGeom>
          <a:gradFill rotWithShape="1">
            <a:gsLst>
              <a:gs pos="0">
                <a:srgbClr val="004747">
                  <a:alpha val="43999"/>
                </a:srgbClr>
              </a:gs>
              <a:gs pos="100000">
                <a:schemeClr val="hlink">
                  <a:alpha val="40999"/>
                </a:schemeClr>
              </a:gs>
            </a:gsLst>
            <a:lin ang="5400000" scaled="1"/>
          </a:gradFill>
          <a:ln>
            <a:noFill/>
            <a:miter lim="800000"/>
          </a:ln>
          <a:effectLst>
            <a:outerShdw sy="50000" kx="2453608">
              <a:schemeClr val="bg2">
                <a:alpha val="50000"/>
              </a:schemeClr>
            </a:outerShdw>
          </a:effectLst>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0">
              <a:spcBef>
                <a:spcPct val="50000"/>
              </a:spcBef>
              <a:buFontTx/>
            </a:pPr>
            <a:r>
              <a:rPr lang="en-US" altLang="zh-CN" sz="3600" b="1" spc="0">
                <a:solidFill>
                  <a:srgbClr val="000000"/>
                </a:solidFill>
                <a:ea typeface="楷体_GB2312" pitchFamily="49" charset="-122"/>
              </a:rPr>
              <a:t>  </a:t>
            </a:r>
            <a:r>
              <a:rPr lang="zh-CN" altLang="en-US" sz="3600" b="1" spc="0">
                <a:solidFill>
                  <a:srgbClr val="FFFFFF"/>
                </a:solidFill>
                <a:ea typeface="楷体_GB2312" pitchFamily="49" charset="-122"/>
              </a:rPr>
              <a:t>作者介绍</a:t>
            </a:r>
            <a:endParaRPr lang="zh-CN" altLang="en-US" sz="3600" b="1">
              <a:solidFill>
                <a:srgbClr val="FFFFFF"/>
              </a:solidFill>
              <a:ea typeface="楷体_GB2312" pitchFamily="49" charset="-122"/>
            </a:endParaRPr>
          </a:p>
        </p:txBody>
      </p:sp>
      <p:sp>
        <p:nvSpPr>
          <p:cNvPr id="34822" name="AutoShape 6"/>
          <p:cNvSpPr/>
          <p:nvPr/>
        </p:nvSpPr>
        <p:spPr>
          <a:xfrm>
            <a:off x="323850" y="2205038"/>
            <a:ext cx="4464050" cy="3743325"/>
          </a:xfrm>
          <a:prstGeom prst="roundRect">
            <a:avLst>
              <a:gd name="adj" fmla="val 16667"/>
            </a:avLst>
          </a:prstGeom>
          <a:solidFill>
            <a:schemeClr val="folHlink"/>
          </a:solidFill>
          <a:ln>
            <a:solidFill>
              <a:schemeClr val="tx1"/>
            </a:solidFill>
            <a:miter lim="800000"/>
          </a:ln>
          <a:effectLst/>
        </p:spPr>
        <p:txBody>
          <a:bodyPr wrap="none"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buFontTx/>
            </a:pPr>
            <a:endParaRPr lang="zh-CN" altLang="en-US">
              <a:solidFill>
                <a:srgbClr val="000000"/>
              </a:solidFill>
            </a:endParaRPr>
          </a:p>
        </p:txBody>
      </p:sp>
      <p:pic>
        <p:nvPicPr>
          <p:cNvPr id="34823" name="Picture 7"/>
          <p:cNvPicPr>
            <a:picLocks noChangeAspect="1"/>
          </p:cNvPicPr>
          <p:nvPr/>
        </p:nvPicPr>
        <p:blipFill>
          <a:blip r:embed="rId3"/>
          <a:stretch>
            <a:fillRect/>
          </a:stretch>
        </p:blipFill>
        <p:spPr>
          <a:xfrm>
            <a:off x="611188" y="2420938"/>
            <a:ext cx="3960812" cy="3394075"/>
          </a:xfrm>
          <a:prstGeom prst="rect">
            <a:avLst/>
          </a:prstGeom>
          <a:noFill/>
          <a:ln>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5" presetClass="entr" presetSubtype="0" dur="500" fill="hold" grpId="0" nodeType="withEffect">
                                  <p:stCondLst>
                                    <p:cond delay="0"/>
                                  </p:stCondLst>
                                  <p:childTnLst>
                                    <p:set>
                                      <p:cBhvr>
                                        <p:cTn id="6" dur="1" fill="hold">
                                          <p:stCondLst>
                                            <p:cond delay="0"/>
                                          </p:stCondLst>
                                        </p:cTn>
                                        <p:tgtEl>
                                          <p:spTgt spid="34821"/>
                                        </p:tgtEl>
                                        <p:attrNameLst>
                                          <p:attrName>style.visibility</p:attrName>
                                        </p:attrNameLst>
                                      </p:cBhvr>
                                      <p:to>
                                        <p:strVal val="visible"/>
                                      </p:to>
                                    </p:set>
                                    <p:anim calcmode="lin" valueType="num">
                                      <p:cBhvr>
                                        <p:cTn id="7" dur="500" fill="hold"/>
                                        <p:tgtEl>
                                          <p:spTgt spid="34821"/>
                                        </p:tgtEl>
                                        <p:attrNameLst>
                                          <p:attrName>ppt_w</p:attrName>
                                        </p:attrNameLst>
                                      </p:cBhvr>
                                      <p:tavLst>
                                        <p:tav tm="0">
                                          <p:val>
                                            <p:strVal val="#ppt_w*0.70"/>
                                          </p:val>
                                        </p:tav>
                                        <p:tav tm="100000">
                                          <p:val>
                                            <p:strVal val="#ppt_w"/>
                                          </p:val>
                                        </p:tav>
                                      </p:tavLst>
                                    </p:anim>
                                    <p:anim calcmode="lin" valueType="num">
                                      <p:cBhvr>
                                        <p:cTn id="8" dur="500" fill="hold"/>
                                        <p:tgtEl>
                                          <p:spTgt spid="34821"/>
                                        </p:tgtEl>
                                        <p:attrNameLst>
                                          <p:attrName>ppt_h</p:attrName>
                                        </p:attrNameLst>
                                      </p:cBhvr>
                                      <p:tavLst>
                                        <p:tav tm="0">
                                          <p:val>
                                            <p:strVal val="#ppt_h"/>
                                          </p:val>
                                        </p:tav>
                                        <p:tav tm="100000">
                                          <p:val>
                                            <p:strVal val="#ppt_h"/>
                                          </p:val>
                                        </p:tav>
                                      </p:tavLst>
                                    </p:anim>
                                    <p:animEffect transition="in" filter="fade">
                                      <p:cBhvr>
                                        <p:cTn id="9" dur="500"/>
                                        <p:tgtEl>
                                          <p:spTgt spid="34821"/>
                                        </p:tgtEl>
                                      </p:cBhvr>
                                    </p:animEffect>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4" presetClass="entr" presetSubtype="32" dur="500" fill="hold" grpId="0" nodeType="clickEffect">
                                  <p:stCondLst>
                                    <p:cond delay="0"/>
                                  </p:stCondLst>
                                  <p:childTnLst>
                                    <p:set>
                                      <p:cBhvr>
                                        <p:cTn id="13" dur="1" fill="hold">
                                          <p:stCondLst>
                                            <p:cond delay="0"/>
                                          </p:stCondLst>
                                        </p:cTn>
                                        <p:tgtEl>
                                          <p:spTgt spid="34822"/>
                                        </p:tgtEl>
                                        <p:attrNameLst>
                                          <p:attrName>style.visibility</p:attrName>
                                        </p:attrNameLst>
                                      </p:cBhvr>
                                      <p:to>
                                        <p:strVal val="visible"/>
                                      </p:to>
                                    </p:set>
                                    <p:animEffect transition="in" filter="box(out)">
                                      <p:cBhvr>
                                        <p:cTn id="14" dur="500"/>
                                        <p:tgtEl>
                                          <p:spTgt spid="34822"/>
                                        </p:tgtEl>
                                      </p:cBhvr>
                                    </p:animEffect>
                                  </p:childTnLst>
                                </p:cTn>
                              </p:par>
                              <p:par>
                                <p:cTn id="15" presetID="9" presetClass="entr" presetSubtype="0" dur="500" fill="hold" nodeType="withEffect">
                                  <p:stCondLst>
                                    <p:cond delay="0"/>
                                  </p:stCondLst>
                                  <p:childTnLst>
                                    <p:set>
                                      <p:cBhvr>
                                        <p:cTn id="16" dur="1" fill="hold">
                                          <p:stCondLst>
                                            <p:cond delay="0"/>
                                          </p:stCondLst>
                                        </p:cTn>
                                        <p:tgtEl>
                                          <p:spTgt spid="34823"/>
                                        </p:tgtEl>
                                        <p:attrNameLst>
                                          <p:attrName>style.visibility</p:attrName>
                                        </p:attrNameLst>
                                      </p:cBhvr>
                                      <p:to>
                                        <p:strVal val="visible"/>
                                      </p:to>
                                    </p:set>
                                    <p:animEffect transition="in" filter="dissolve">
                                      <p:cBhvr>
                                        <p:cTn id="17" dur="500"/>
                                        <p:tgtEl>
                                          <p:spTgt spid="34823"/>
                                        </p:tgtEl>
                                      </p:cBhvr>
                                    </p:animEffect>
                                  </p:childTnLst>
                                </p:cTn>
                              </p:par>
                              <p:par>
                                <p:cTn id="18" presetID="5" presetClass="entr" presetSubtype="10" dur="500" fill="hold" grpId="0" nodeType="withEffect">
                                  <p:stCondLst>
                                    <p:cond delay="0"/>
                                  </p:stCondLst>
                                  <p:childTnLst>
                                    <p:set>
                                      <p:cBhvr>
                                        <p:cTn id="19" dur="1" fill="hold">
                                          <p:stCondLst>
                                            <p:cond delay="0"/>
                                          </p:stCondLst>
                                        </p:cTn>
                                        <p:tgtEl>
                                          <p:spTgt spid="34819"/>
                                        </p:tgtEl>
                                        <p:attrNameLst>
                                          <p:attrName>style.visibility</p:attrName>
                                        </p:attrNameLst>
                                      </p:cBhvr>
                                      <p:to>
                                        <p:strVal val="visible"/>
                                      </p:to>
                                    </p:set>
                                    <p:animEffect transition="in" filter="checkerboard(across)">
                                      <p:cBhvr>
                                        <p:cTn id="20" dur="500"/>
                                        <p:tgtEl>
                                          <p:spTgt spid="348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p:bldP spid="34821" grpId="0"/>
      <p:bldP spid="34822"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5842" name="Picture 2">
            <a:hlinkClick r:id="rId3"/>
          </p:cNvPr>
          <p:cNvPicPr>
            <a:picLocks noChangeAspect="1"/>
          </p:cNvPicPr>
          <p:nvPr/>
        </p:nvPicPr>
        <p:blipFill>
          <a:blip r:embed="rId2"/>
          <a:stretch>
            <a:fillRect/>
          </a:stretch>
        </p:blipFill>
        <p:spPr>
          <a:xfrm>
            <a:off x="0" y="0"/>
            <a:ext cx="9144000" cy="6858000"/>
          </a:xfrm>
          <a:prstGeom prst="rect">
            <a:avLst/>
          </a:prstGeom>
          <a:noFill/>
          <a:ln>
            <a:noFill/>
            <a:miter lim="800000"/>
          </a:ln>
        </p:spPr>
      </p:pic>
      <p:sp>
        <p:nvSpPr>
          <p:cNvPr id="35843" name="WordArt 3"/>
          <p:cNvSpPr>
            <a:spLocks noTextEdit="1"/>
          </p:cNvSpPr>
          <p:nvPr/>
        </p:nvSpPr>
        <p:spPr>
          <a:xfrm>
            <a:off x="4267200" y="1295400"/>
            <a:ext cx="3981450" cy="1763713"/>
          </a:xfrm>
        </p:spPr>
        <p:txBody>
          <a:bodyPr wrap="none" fromWordArt="1">
            <a:prstTxWarp prst="textSlantUp">
              <a:avLst>
                <a:gd name="adj" fmla="val 32056"/>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algn="ctr"/>
            <a:r>
              <a:rPr sz="3600" b="1" kern="10">
                <a:ln>
                  <a:solidFill>
                    <a:srgbClr val="CC99FF"/>
                  </a:solidFill>
                </a:ln>
                <a:solidFill>
                  <a:srgbClr val="FFCC00"/>
                </a:solidFill>
                <a:effectLst>
                  <a:outerShdw dist="53882" dir="2700000" algn="ctr">
                    <a:srgbClr val="9999FF">
                      <a:alpha val="79999"/>
                    </a:srgbClr>
                  </a:outerShdw>
                </a:effectLst>
                <a:latin typeface="华文行楷"/>
              </a:rPr>
              <a:t>创作动机</a:t>
            </a:r>
            <a:endParaRPr sz="3600" b="1" kern="10">
              <a:ln>
                <a:solidFill>
                  <a:srgbClr val="CC99FF"/>
                </a:solidFill>
              </a:ln>
              <a:solidFill>
                <a:srgbClr val="FFCC00"/>
              </a:solidFill>
              <a:effectLst>
                <a:outerShdw dist="53882" dir="2700000" algn="ctr">
                  <a:srgbClr val="9999FF">
                    <a:alpha val="79999"/>
                  </a:srgbClr>
                </a:outerShdw>
              </a:effectLst>
              <a:latin typeface="华文行楷"/>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866" name="Rectangle 2"/>
          <p:cNvSpPr/>
          <p:nvPr/>
        </p:nvSpPr>
        <p:spPr>
          <a:xfrm>
            <a:off x="381000" y="838200"/>
            <a:ext cx="8153400" cy="3933825"/>
          </a:xfrm>
          <a:prstGeom prst="rect">
            <a:avLst/>
          </a:prstGeom>
          <a:noFill/>
          <a:ln w="38100" cmpd="dbl">
            <a:noFill/>
            <a:miter lim="800000"/>
          </a:ln>
          <a:effectLst/>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0">
              <a:lnSpc>
                <a:spcPct val="140000"/>
              </a:lnSpc>
              <a:buFontTx/>
            </a:pPr>
            <a:r>
              <a:rPr lang="zh-CN" altLang="en-US" sz="4000" b="1" spc="0">
                <a:solidFill>
                  <a:srgbClr val="0000FF"/>
                </a:solidFill>
                <a:effectLst>
                  <a:outerShdw blurRad="38100" dist="38100" dir="2700000" algn="tl">
                    <a:srgbClr val="000000"/>
                  </a:outerShdw>
                </a:effectLst>
                <a:latin typeface="Tahoma" panose="020b0604030504040204" pitchFamily="34" charset="0"/>
                <a:ea typeface="隶书" pitchFamily="49" charset="-122"/>
              </a:rPr>
              <a:t>　　美字笔画并不多，可是似乎很不容易认识，爱字虽人人认识，可是真懂得它意义的人却很少。</a:t>
            </a:r>
            <a:endParaRPr lang="zh-CN" altLang="en-US" sz="4000" b="1">
              <a:solidFill>
                <a:srgbClr val="0000FF"/>
              </a:solidFill>
              <a:effectLst>
                <a:outerShdw blurRad="38100" dist="38100" dir="2700000" algn="tl">
                  <a:srgbClr val="000000"/>
                </a:outerShdw>
              </a:effectLst>
              <a:latin typeface="Tahoma" panose="020b0604030504040204" pitchFamily="34" charset="0"/>
              <a:ea typeface="隶书" pitchFamily="49" charset="-122"/>
            </a:endParaRPr>
          </a:p>
          <a:p>
            <a:pPr marL="0" lvl="0" indent="0" algn="r" eaLnBrk="1" hangingPunct="0">
              <a:lnSpc>
                <a:spcPct val="210000"/>
              </a:lnSpc>
              <a:buFontTx/>
            </a:pPr>
            <a:r>
              <a:rPr lang="en-US" altLang="zh-CN" sz="4000" b="1" spc="0">
                <a:solidFill>
                  <a:srgbClr val="0000FF"/>
                </a:solidFill>
                <a:effectLst>
                  <a:outerShdw blurRad="38100" dist="38100" dir="2700000" algn="tl">
                    <a:srgbClr val="000000"/>
                  </a:outerShdw>
                </a:effectLst>
                <a:ea typeface="隶书" pitchFamily="49" charset="-122"/>
              </a:rPr>
              <a:t>——</a:t>
            </a:r>
            <a:r>
              <a:rPr lang="zh-CN" altLang="en-US" sz="4000" b="1" spc="0">
                <a:solidFill>
                  <a:srgbClr val="0000FF"/>
                </a:solidFill>
                <a:effectLst>
                  <a:outerShdw blurRad="38100" dist="38100" dir="2700000" algn="tl">
                    <a:srgbClr val="000000"/>
                  </a:outerShdw>
                </a:effectLst>
                <a:latin typeface="Tahoma" panose="020b0604030504040204" pitchFamily="34" charset="0"/>
                <a:ea typeface="隶书" pitchFamily="49" charset="-122"/>
              </a:rPr>
              <a:t>沈从文</a:t>
            </a:r>
            <a:r>
              <a:rPr lang="en-US" altLang="zh-CN" sz="4000" b="1" spc="0">
                <a:solidFill>
                  <a:srgbClr val="0000FF"/>
                </a:solidFill>
                <a:effectLst>
                  <a:outerShdw blurRad="38100" dist="38100" dir="2700000" algn="tl">
                    <a:srgbClr val="000000"/>
                  </a:outerShdw>
                </a:effectLst>
                <a:latin typeface="Tahoma" panose="020b0604030504040204" pitchFamily="34" charset="0"/>
                <a:ea typeface="隶书" pitchFamily="49" charset="-122"/>
              </a:rPr>
              <a:t>《</a:t>
            </a:r>
            <a:r>
              <a:rPr lang="zh-CN" altLang="en-US" sz="4000" b="1" spc="0">
                <a:solidFill>
                  <a:srgbClr val="0000FF"/>
                </a:solidFill>
                <a:effectLst>
                  <a:outerShdw blurRad="38100" dist="38100" dir="2700000" algn="tl">
                    <a:srgbClr val="000000"/>
                  </a:outerShdw>
                </a:effectLst>
                <a:latin typeface="Tahoma" panose="020b0604030504040204" pitchFamily="34" charset="0"/>
                <a:ea typeface="隶书" pitchFamily="49" charset="-122"/>
              </a:rPr>
              <a:t>在昆明的时候</a:t>
            </a:r>
            <a:r>
              <a:rPr lang="en-US" altLang="zh-CN" sz="4000" b="1" spc="0">
                <a:solidFill>
                  <a:srgbClr val="0000FF"/>
                </a:solidFill>
                <a:effectLst>
                  <a:outerShdw blurRad="38100" dist="38100" dir="2700000" algn="tl">
                    <a:srgbClr val="000000"/>
                  </a:outerShdw>
                </a:effectLst>
                <a:latin typeface="Tahoma" panose="020b0604030504040204" pitchFamily="34" charset="0"/>
                <a:ea typeface="隶书" pitchFamily="49" charset="-122"/>
              </a:rPr>
              <a:t>》</a:t>
            </a:r>
            <a:endParaRPr lang="en-US" altLang="zh-CN" sz="4000" b="1">
              <a:solidFill>
                <a:srgbClr val="0000FF"/>
              </a:solidFill>
              <a:effectLst>
                <a:outerShdw blurRad="38100" dist="38100" dir="2700000" algn="tl">
                  <a:srgbClr val="000000"/>
                </a:outerShdw>
              </a:effectLst>
              <a:latin typeface="Tahoma" panose="020b0604030504040204" pitchFamily="34" charset="0"/>
              <a:ea typeface="隶书" pitchFamily="49" charset="-122"/>
            </a:endParaRPr>
          </a:p>
        </p:txBody>
      </p:sp>
      <p:sp>
        <p:nvSpPr>
          <p:cNvPr id="36867" name="Text Box 3"/>
          <p:cNvSpPr txBox="1"/>
          <p:nvPr/>
        </p:nvSpPr>
        <p:spPr>
          <a:xfrm>
            <a:off x="1371600" y="1066800"/>
            <a:ext cx="692150" cy="701675"/>
          </a:xfrm>
          <a:prstGeom prst="rect">
            <a:avLst/>
          </a:prstGeom>
          <a:noFill/>
          <a:ln>
            <a:noFill/>
            <a:miter lim="800000"/>
          </a:ln>
          <a:effectLst/>
        </p:spPr>
        <p:txBody>
          <a:bodyPr wrap="none">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buFontTx/>
            </a:pPr>
            <a:r>
              <a:rPr lang="zh-CN" altLang="en-US" sz="4000" b="1">
                <a:solidFill>
                  <a:srgbClr val="FF0000"/>
                </a:solidFill>
                <a:ea typeface="隶书" pitchFamily="49" charset="-122"/>
              </a:rPr>
              <a:t>美</a:t>
            </a:r>
            <a:endParaRPr lang="zh-CN" altLang="en-US" sz="4000" b="1">
              <a:solidFill>
                <a:srgbClr val="FF0000"/>
              </a:solidFill>
              <a:ea typeface="隶书" pitchFamily="49" charset="-122"/>
            </a:endParaRPr>
          </a:p>
        </p:txBody>
      </p:sp>
      <p:sp>
        <p:nvSpPr>
          <p:cNvPr id="36868" name="Text Box 4"/>
          <p:cNvSpPr txBox="1"/>
          <p:nvPr/>
        </p:nvSpPr>
        <p:spPr>
          <a:xfrm>
            <a:off x="3429000" y="1905000"/>
            <a:ext cx="692150" cy="701675"/>
          </a:xfrm>
          <a:prstGeom prst="rect">
            <a:avLst/>
          </a:prstGeom>
          <a:noFill/>
          <a:ln>
            <a:noFill/>
            <a:miter lim="800000"/>
          </a:ln>
          <a:effectLst/>
        </p:spPr>
        <p:txBody>
          <a:bodyPr wrap="none">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buFontTx/>
            </a:pPr>
            <a:r>
              <a:rPr lang="zh-CN" altLang="en-US" sz="4000" b="1">
                <a:solidFill>
                  <a:srgbClr val="FF0000"/>
                </a:solidFill>
                <a:ea typeface="隶书" pitchFamily="49" charset="-122"/>
              </a:rPr>
              <a:t>爱</a:t>
            </a:r>
            <a:endParaRPr lang="zh-CN" altLang="en-US" sz="4000" b="1">
              <a:solidFill>
                <a:srgbClr val="FF0000"/>
              </a:solidFill>
              <a:ea typeface="隶书" pitchFamily="49" charset="-122"/>
            </a:endParaRPr>
          </a:p>
        </p:txBody>
      </p:sp>
      <p:pic>
        <p:nvPicPr>
          <p:cNvPr id="2" name="Picture 2"/>
          <p:cNvPicPr>
            <a:picLocks noChangeAspect="1"/>
          </p:cNvPicPr>
          <p:nvPr/>
        </p:nvPicPr>
        <p:blipFill>
          <a:blip r:embed="rId2"/>
          <a:stretch>
            <a:fillRect/>
          </a:stretch>
        </p:blipFill>
        <p:spPr>
          <a:xfrm flipH="1">
            <a:off x="10680700" y="126111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36868"/>
                                        </p:tgtEl>
                                        <p:attrNameLst>
                                          <p:attrName>style.visibility</p:attrName>
                                        </p:attrNameLst>
                                      </p:cBhvr>
                                      <p:to>
                                        <p:strVal val="visible"/>
                                      </p:to>
                                    </p:set>
                                    <p:animEffect transition="in" filter="diamond(in)">
                                      <p:cBhvr>
                                        <p:cTn id="7" dur="2000"/>
                                        <p:tgtEl>
                                          <p:spTgt spid="36868"/>
                                        </p:tgtEl>
                                      </p:cBhvr>
                                    </p:animEffect>
                                  </p:childTnLst>
                                </p:cTn>
                              </p:par>
                              <p:par>
                                <p:cTn id="8" presetID="8" presetClass="entr" presetSubtype="16" dur="2000" fill="hold" grpId="0" nodeType="withEffect">
                                  <p:stCondLst>
                                    <p:cond delay="0"/>
                                  </p:stCondLst>
                                  <p:childTnLst>
                                    <p:set>
                                      <p:cBhvr>
                                        <p:cTn id="9" dur="1" fill="hold">
                                          <p:stCondLst>
                                            <p:cond delay="0"/>
                                          </p:stCondLst>
                                        </p:cTn>
                                        <p:tgtEl>
                                          <p:spTgt spid="36867"/>
                                        </p:tgtEl>
                                        <p:attrNameLst>
                                          <p:attrName>style.visibility</p:attrName>
                                        </p:attrNameLst>
                                      </p:cBhvr>
                                      <p:to>
                                        <p:strVal val="visible"/>
                                      </p:to>
                                    </p:set>
                                    <p:animEffect transition="in" filter="diamond(in)">
                                      <p:cBhvr>
                                        <p:cTn id="10" dur="2000"/>
                                        <p:tgtEl>
                                          <p:spTgt spid="368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p:bldP spid="36868"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Text Box 2"/>
          <p:cNvSpPr txBox="1"/>
          <p:nvPr/>
        </p:nvSpPr>
        <p:spPr>
          <a:xfrm>
            <a:off x="0" y="0"/>
            <a:ext cx="9144000" cy="5883275"/>
          </a:xfrm>
          <a:prstGeom prst="rect">
            <a:avLst/>
          </a:prstGeom>
          <a:noFill/>
          <a:ln>
            <a:noFill/>
            <a:miter lim="800000"/>
          </a:ln>
          <a:effectLst/>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spcBef>
                <a:spcPct val="50000"/>
              </a:spcBef>
              <a:buFontTx/>
            </a:pPr>
            <a:r>
              <a:rPr kumimoji="1" lang="en-US" altLang="zh-CN" sz="4000" b="1">
                <a:solidFill>
                  <a:srgbClr val="000000"/>
                </a:solidFill>
                <a:latin typeface="仿宋_GB2312" pitchFamily="49" charset="-122"/>
                <a:ea typeface="仿宋_GB2312" pitchFamily="49" charset="-122"/>
              </a:rPr>
              <a:t>    </a:t>
            </a:r>
            <a:r>
              <a:rPr kumimoji="1" lang="zh-CN" altLang="en-US" sz="4000" b="1">
                <a:solidFill>
                  <a:srgbClr val="000000"/>
                </a:solidFill>
                <a:latin typeface="仿宋_GB2312" pitchFamily="49" charset="-122"/>
                <a:ea typeface="仿宋_GB2312" pitchFamily="49" charset="-122"/>
              </a:rPr>
              <a:t>我要表现的本是一种</a:t>
            </a:r>
            <a:r>
              <a:rPr kumimoji="1" lang="zh-CN" altLang="en-US" sz="4000" b="1">
                <a:solidFill>
                  <a:srgbClr val="000000"/>
                </a:solidFill>
                <a:latin typeface="Verdana" panose="020b0604030504040204" pitchFamily="34" charset="0"/>
                <a:ea typeface="仿宋_GB2312" pitchFamily="49" charset="-122"/>
              </a:rPr>
              <a:t>“</a:t>
            </a:r>
            <a:r>
              <a:rPr kumimoji="1" lang="zh-CN" altLang="en-US" sz="4000" b="1">
                <a:solidFill>
                  <a:srgbClr val="000000"/>
                </a:solidFill>
                <a:latin typeface="仿宋_GB2312" pitchFamily="49" charset="-122"/>
                <a:ea typeface="仿宋_GB2312" pitchFamily="49" charset="-122"/>
              </a:rPr>
              <a:t>人生的形式</a:t>
            </a:r>
            <a:r>
              <a:rPr kumimoji="1" lang="zh-CN" altLang="en-US" sz="4000" b="1">
                <a:solidFill>
                  <a:srgbClr val="000000"/>
                </a:solidFill>
                <a:latin typeface="Verdana" panose="020b0604030504040204" pitchFamily="34" charset="0"/>
                <a:ea typeface="仿宋_GB2312" pitchFamily="49" charset="-122"/>
              </a:rPr>
              <a:t>”</a:t>
            </a:r>
            <a:r>
              <a:rPr kumimoji="1" lang="zh-CN" altLang="en-US" sz="4000" b="1">
                <a:solidFill>
                  <a:srgbClr val="000000"/>
                </a:solidFill>
                <a:latin typeface="仿宋_GB2312" pitchFamily="49" charset="-122"/>
                <a:ea typeface="仿宋_GB2312" pitchFamily="49" charset="-122"/>
              </a:rPr>
              <a:t>，一种</a:t>
            </a:r>
            <a:r>
              <a:rPr kumimoji="1" lang="zh-CN" altLang="en-US" sz="4000" b="1">
                <a:solidFill>
                  <a:srgbClr val="000000"/>
                </a:solidFill>
                <a:latin typeface="Verdana" panose="020b0604030504040204" pitchFamily="34" charset="0"/>
                <a:ea typeface="仿宋_GB2312" pitchFamily="49" charset="-122"/>
              </a:rPr>
              <a:t>“</a:t>
            </a:r>
            <a:r>
              <a:rPr kumimoji="1" lang="zh-CN" altLang="en-US" sz="4000" b="1">
                <a:solidFill>
                  <a:srgbClr val="000000"/>
                </a:solidFill>
                <a:latin typeface="仿宋_GB2312" pitchFamily="49" charset="-122"/>
                <a:ea typeface="仿宋_GB2312" pitchFamily="49" charset="-122"/>
              </a:rPr>
              <a:t>优美，健康而又不悖乎人性的人生形式</a:t>
            </a:r>
            <a:r>
              <a:rPr kumimoji="1" lang="zh-CN" altLang="en-US" sz="4000" b="1">
                <a:solidFill>
                  <a:srgbClr val="000000"/>
                </a:solidFill>
                <a:latin typeface="Verdana" panose="020b0604030504040204" pitchFamily="34" charset="0"/>
                <a:ea typeface="仿宋_GB2312" pitchFamily="49" charset="-122"/>
              </a:rPr>
              <a:t>”</a:t>
            </a:r>
            <a:r>
              <a:rPr kumimoji="1" lang="zh-CN" altLang="en-US" sz="4000" b="1">
                <a:solidFill>
                  <a:srgbClr val="000000"/>
                </a:solidFill>
                <a:latin typeface="仿宋_GB2312" pitchFamily="49" charset="-122"/>
                <a:ea typeface="仿宋_GB2312" pitchFamily="49" charset="-122"/>
              </a:rPr>
              <a:t>。</a:t>
            </a:r>
            <a:endParaRPr kumimoji="1" lang="zh-CN" altLang="en-US" sz="4000" b="1">
              <a:solidFill>
                <a:srgbClr val="000000"/>
              </a:solidFill>
              <a:latin typeface="仿宋_GB2312" pitchFamily="49" charset="-122"/>
              <a:ea typeface="仿宋_GB2312" pitchFamily="49" charset="-122"/>
            </a:endParaRPr>
          </a:p>
          <a:p>
            <a:pPr marL="0" lvl="0" indent="0" eaLnBrk="1" hangingPunct="1">
              <a:spcBef>
                <a:spcPct val="50000"/>
              </a:spcBef>
              <a:buFontTx/>
            </a:pPr>
            <a:r>
              <a:rPr kumimoji="1" lang="zh-CN" altLang="en-US" sz="4000" b="1">
                <a:solidFill>
                  <a:srgbClr val="000000"/>
                </a:solidFill>
                <a:latin typeface="仿宋_GB2312" pitchFamily="49" charset="-122"/>
                <a:ea typeface="仿宋_GB2312" pitchFamily="49" charset="-122"/>
              </a:rPr>
              <a:t>   我注意不在领导读者去桃源旅行，却想借重桃源上行七百里路酉水流域一个小城市中几个愚夫俗子，被一件普通人事牵连在一处时，各人应得的一分哀乐，为人类的</a:t>
            </a:r>
            <a:r>
              <a:rPr kumimoji="1" lang="zh-CN" altLang="en-US" sz="4000" b="1">
                <a:solidFill>
                  <a:srgbClr val="000000"/>
                </a:solidFill>
                <a:latin typeface="Verdana" panose="020b0604030504040204" pitchFamily="34" charset="0"/>
                <a:ea typeface="仿宋_GB2312" pitchFamily="49" charset="-122"/>
              </a:rPr>
              <a:t>“</a:t>
            </a:r>
            <a:r>
              <a:rPr kumimoji="1" lang="zh-CN" altLang="en-US" sz="4000" b="1">
                <a:solidFill>
                  <a:srgbClr val="000000"/>
                </a:solidFill>
                <a:latin typeface="仿宋_GB2312" pitchFamily="49" charset="-122"/>
                <a:ea typeface="仿宋_GB2312" pitchFamily="49" charset="-122"/>
              </a:rPr>
              <a:t>爱</a:t>
            </a:r>
            <a:r>
              <a:rPr kumimoji="1" lang="zh-CN" altLang="en-US" sz="4000" b="1">
                <a:solidFill>
                  <a:srgbClr val="000000"/>
                </a:solidFill>
                <a:latin typeface="Verdana" panose="020b0604030504040204" pitchFamily="34" charset="0"/>
                <a:ea typeface="仿宋_GB2312" pitchFamily="49" charset="-122"/>
              </a:rPr>
              <a:t>”</a:t>
            </a:r>
            <a:r>
              <a:rPr kumimoji="1" lang="zh-CN" altLang="en-US" sz="4000" b="1">
                <a:solidFill>
                  <a:srgbClr val="000000"/>
                </a:solidFill>
                <a:latin typeface="仿宋_GB2312" pitchFamily="49" charset="-122"/>
                <a:ea typeface="仿宋_GB2312" pitchFamily="49" charset="-122"/>
              </a:rPr>
              <a:t>字作一度恰如其分的说明。</a:t>
            </a:r>
            <a:endParaRPr kumimoji="1" lang="zh-CN" altLang="en-US" sz="4000" b="1">
              <a:solidFill>
                <a:srgbClr val="000000"/>
              </a:solidFill>
              <a:latin typeface="仿宋_GB2312" pitchFamily="49" charset="-122"/>
              <a:ea typeface="仿宋_GB2312" pitchFamily="49" charset="-122"/>
            </a:endParaRPr>
          </a:p>
        </p:txBody>
      </p:sp>
      <p:sp>
        <p:nvSpPr>
          <p:cNvPr id="37891" name="Rectangle 3"/>
          <p:cNvSpPr/>
          <p:nvPr/>
        </p:nvSpPr>
        <p:spPr>
          <a:xfrm>
            <a:off x="3059113" y="625475"/>
            <a:ext cx="1203325" cy="701675"/>
          </a:xfrm>
          <a:prstGeom prst="rect">
            <a:avLst/>
          </a:prstGeom>
          <a:noFill/>
          <a:ln>
            <a:noFill/>
            <a:miter lim="800000"/>
          </a:ln>
          <a:effectLst/>
        </p:spPr>
        <p:txBody>
          <a:bodyPr wrap="none">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buFontTx/>
            </a:pPr>
            <a:r>
              <a:rPr kumimoji="1" lang="zh-CN" altLang="en-US" sz="4000" b="1">
                <a:solidFill>
                  <a:srgbClr val="FF0000"/>
                </a:solidFill>
                <a:latin typeface="仿宋_GB2312" pitchFamily="49" charset="-122"/>
                <a:ea typeface="仿宋_GB2312" pitchFamily="49" charset="-122"/>
              </a:rPr>
              <a:t>优美</a:t>
            </a:r>
            <a:endParaRPr kumimoji="1" lang="zh-CN" altLang="en-US" sz="4000" b="1">
              <a:solidFill>
                <a:srgbClr val="FF0000"/>
              </a:solidFill>
              <a:latin typeface="仿宋_GB2312" pitchFamily="49" charset="-122"/>
              <a:ea typeface="仿宋_GB2312" pitchFamily="49" charset="-122"/>
            </a:endParaRPr>
          </a:p>
        </p:txBody>
      </p:sp>
      <p:sp>
        <p:nvSpPr>
          <p:cNvPr id="37892" name="Rectangle 4"/>
          <p:cNvSpPr/>
          <p:nvPr/>
        </p:nvSpPr>
        <p:spPr>
          <a:xfrm>
            <a:off x="4572000" y="625475"/>
            <a:ext cx="1203325" cy="701675"/>
          </a:xfrm>
          <a:prstGeom prst="rect">
            <a:avLst/>
          </a:prstGeom>
          <a:noFill/>
          <a:ln>
            <a:noFill/>
            <a:miter lim="800000"/>
          </a:ln>
          <a:effectLst/>
        </p:spPr>
        <p:txBody>
          <a:bodyPr wrap="none">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buFontTx/>
            </a:pPr>
            <a:r>
              <a:rPr kumimoji="1" lang="zh-CN" altLang="en-US" sz="4000" b="1">
                <a:solidFill>
                  <a:srgbClr val="FF0000"/>
                </a:solidFill>
                <a:latin typeface="仿宋_GB2312" pitchFamily="49" charset="-122"/>
                <a:ea typeface="仿宋_GB2312" pitchFamily="49" charset="-122"/>
              </a:rPr>
              <a:t>健康</a:t>
            </a:r>
            <a:endParaRPr kumimoji="1" lang="zh-CN" altLang="en-US" sz="4000" b="1">
              <a:solidFill>
                <a:srgbClr val="FF0000"/>
              </a:solidFill>
              <a:latin typeface="仿宋_GB2312" pitchFamily="49" charset="-122"/>
              <a:ea typeface="仿宋_GB2312" pitchFamily="49" charset="-122"/>
            </a:endParaRPr>
          </a:p>
        </p:txBody>
      </p:sp>
      <p:sp>
        <p:nvSpPr>
          <p:cNvPr id="37893" name="Rectangle 5"/>
          <p:cNvSpPr/>
          <p:nvPr/>
        </p:nvSpPr>
        <p:spPr>
          <a:xfrm>
            <a:off x="6659563" y="625475"/>
            <a:ext cx="2732087" cy="701675"/>
          </a:xfrm>
          <a:prstGeom prst="rect">
            <a:avLst/>
          </a:prstGeom>
          <a:noFill/>
          <a:ln>
            <a:noFill/>
            <a:miter lim="800000"/>
          </a:ln>
          <a:effectLst/>
        </p:spPr>
        <p:txBody>
          <a:bodyPr wrap="none">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buFontTx/>
            </a:pPr>
            <a:r>
              <a:rPr kumimoji="1" lang="zh-CN" altLang="en-US" sz="4000" b="1">
                <a:solidFill>
                  <a:srgbClr val="FF0000"/>
                </a:solidFill>
                <a:latin typeface="仿宋_GB2312" pitchFamily="49" charset="-122"/>
                <a:ea typeface="仿宋_GB2312" pitchFamily="49" charset="-122"/>
              </a:rPr>
              <a:t>不悖乎人性</a:t>
            </a:r>
            <a:endParaRPr kumimoji="1" lang="zh-CN" altLang="en-US" sz="4000" b="1">
              <a:solidFill>
                <a:srgbClr val="FF0000"/>
              </a:solidFill>
              <a:latin typeface="仿宋_GB2312" pitchFamily="49" charset="-122"/>
              <a:ea typeface="仿宋_GB2312" pitchFamily="49" charset="-122"/>
            </a:endParaRPr>
          </a:p>
        </p:txBody>
      </p:sp>
      <p:sp>
        <p:nvSpPr>
          <p:cNvPr id="37894" name="Rectangle 6"/>
          <p:cNvSpPr/>
          <p:nvPr/>
        </p:nvSpPr>
        <p:spPr>
          <a:xfrm>
            <a:off x="971550" y="1219200"/>
            <a:ext cx="2222500" cy="701675"/>
          </a:xfrm>
          <a:prstGeom prst="rect">
            <a:avLst/>
          </a:prstGeom>
          <a:noFill/>
          <a:ln>
            <a:noFill/>
            <a:miter lim="800000"/>
          </a:ln>
          <a:effectLst/>
        </p:spPr>
        <p:txBody>
          <a:bodyPr wrap="none">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buFontTx/>
            </a:pPr>
            <a:r>
              <a:rPr kumimoji="1" lang="zh-CN" altLang="en-US" sz="4000" b="1">
                <a:solidFill>
                  <a:srgbClr val="FF0000"/>
                </a:solidFill>
                <a:latin typeface="仿宋_GB2312" pitchFamily="49" charset="-122"/>
                <a:ea typeface="仿宋_GB2312" pitchFamily="49" charset="-122"/>
              </a:rPr>
              <a:t>人生形式</a:t>
            </a:r>
            <a:endParaRPr kumimoji="1" lang="zh-CN" altLang="en-US" sz="4000" b="1">
              <a:solidFill>
                <a:srgbClr val="FF0000"/>
              </a:solidFill>
              <a:latin typeface="仿宋_GB2312" pitchFamily="49" charset="-122"/>
              <a:ea typeface="仿宋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37893"/>
                                        </p:tgtEl>
                                        <p:attrNameLst>
                                          <p:attrName>style.visibility</p:attrName>
                                        </p:attrNameLst>
                                      </p:cBhvr>
                                      <p:to>
                                        <p:strVal val="visible"/>
                                      </p:to>
                                    </p:set>
                                    <p:animEffect transition="in" filter="diamond(in)">
                                      <p:cBhvr>
                                        <p:cTn id="7" dur="2000"/>
                                        <p:tgtEl>
                                          <p:spTgt spid="37893"/>
                                        </p:tgtEl>
                                      </p:cBhvr>
                                    </p:animEffect>
                                  </p:childTnLst>
                                </p:cTn>
                              </p:par>
                              <p:par>
                                <p:cTn id="8" presetID="8" presetClass="entr" presetSubtype="16" dur="2000" fill="hold" grpId="0" nodeType="withEffect">
                                  <p:stCondLst>
                                    <p:cond delay="0"/>
                                  </p:stCondLst>
                                  <p:childTnLst>
                                    <p:set>
                                      <p:cBhvr>
                                        <p:cTn id="9" dur="1" fill="hold">
                                          <p:stCondLst>
                                            <p:cond delay="0"/>
                                          </p:stCondLst>
                                        </p:cTn>
                                        <p:tgtEl>
                                          <p:spTgt spid="37892"/>
                                        </p:tgtEl>
                                        <p:attrNameLst>
                                          <p:attrName>style.visibility</p:attrName>
                                        </p:attrNameLst>
                                      </p:cBhvr>
                                      <p:to>
                                        <p:strVal val="visible"/>
                                      </p:to>
                                    </p:set>
                                    <p:animEffect transition="in" filter="diamond(in)">
                                      <p:cBhvr>
                                        <p:cTn id="10" dur="2000"/>
                                        <p:tgtEl>
                                          <p:spTgt spid="37892"/>
                                        </p:tgtEl>
                                      </p:cBhvr>
                                    </p:animEffect>
                                  </p:childTnLst>
                                </p:cTn>
                              </p:par>
                              <p:par>
                                <p:cTn id="11" presetID="8" presetClass="entr" presetSubtype="16" dur="2000" fill="hold" grpId="0" nodeType="withEffect">
                                  <p:stCondLst>
                                    <p:cond delay="0"/>
                                  </p:stCondLst>
                                  <p:childTnLst>
                                    <p:set>
                                      <p:cBhvr>
                                        <p:cTn id="12" dur="1" fill="hold">
                                          <p:stCondLst>
                                            <p:cond delay="0"/>
                                          </p:stCondLst>
                                        </p:cTn>
                                        <p:tgtEl>
                                          <p:spTgt spid="37891"/>
                                        </p:tgtEl>
                                        <p:attrNameLst>
                                          <p:attrName>style.visibility</p:attrName>
                                        </p:attrNameLst>
                                      </p:cBhvr>
                                      <p:to>
                                        <p:strVal val="visible"/>
                                      </p:to>
                                    </p:set>
                                    <p:animEffect transition="in" filter="diamond(in)">
                                      <p:cBhvr>
                                        <p:cTn id="13" dur="2000"/>
                                        <p:tgtEl>
                                          <p:spTgt spid="37891"/>
                                        </p:tgtEl>
                                      </p:cBhvr>
                                    </p:animEffect>
                                  </p:childTnLst>
                                </p:cTn>
                              </p:par>
                              <p:par>
                                <p:cTn id="14" presetID="8" presetClass="entr" presetSubtype="16" dur="2000" fill="hold" grpId="0" nodeType="withEffect">
                                  <p:stCondLst>
                                    <p:cond delay="0"/>
                                  </p:stCondLst>
                                  <p:childTnLst>
                                    <p:set>
                                      <p:cBhvr>
                                        <p:cTn id="15" dur="1" fill="hold">
                                          <p:stCondLst>
                                            <p:cond delay="0"/>
                                          </p:stCondLst>
                                        </p:cTn>
                                        <p:tgtEl>
                                          <p:spTgt spid="37894"/>
                                        </p:tgtEl>
                                        <p:attrNameLst>
                                          <p:attrName>style.visibility</p:attrName>
                                        </p:attrNameLst>
                                      </p:cBhvr>
                                      <p:to>
                                        <p:strVal val="visible"/>
                                      </p:to>
                                    </p:set>
                                    <p:animEffect transition="in" filter="diamond(in)">
                                      <p:cBhvr>
                                        <p:cTn id="16" dur="2000"/>
                                        <p:tgtEl>
                                          <p:spTgt spid="378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p:bldP spid="37892" grpId="0"/>
      <p:bldP spid="37893" grpId="0"/>
      <p:bldP spid="37894"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4" name="Text Box 2"/>
          <p:cNvSpPr txBox="1"/>
          <p:nvPr/>
        </p:nvSpPr>
        <p:spPr>
          <a:xfrm>
            <a:off x="914400" y="609600"/>
            <a:ext cx="7467600" cy="4664075"/>
          </a:xfrm>
          <a:prstGeom prst="rect">
            <a:avLst/>
          </a:prstGeom>
          <a:noFill/>
          <a:ln>
            <a:noFill/>
            <a:miter lim="800000"/>
          </a:ln>
          <a:effectLst/>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spcBef>
                <a:spcPct val="50000"/>
              </a:spcBef>
              <a:buFontTx/>
            </a:pPr>
            <a:r>
              <a:rPr lang="zh-CN" altLang="en-US" sz="4000" b="1">
                <a:solidFill>
                  <a:srgbClr val="000000"/>
                </a:solidFill>
                <a:latin typeface="Tahoma" panose="020b0604030504040204" pitchFamily="34" charset="0"/>
                <a:ea typeface="仿宋_GB2312" pitchFamily="49" charset="-122"/>
              </a:rPr>
              <a:t>　　世上最美的东西莫过于凄婉缠绵的情思，李商隐说</a:t>
            </a:r>
            <a:r>
              <a:rPr lang="zh-CN" altLang="en-US" sz="4000" b="1">
                <a:solidFill>
                  <a:srgbClr val="000000"/>
                </a:solidFill>
                <a:latin typeface="宋体" panose="02010600030101010101" pitchFamily="2" charset="-122"/>
                <a:ea typeface="仿宋_GB2312" pitchFamily="49" charset="-122"/>
              </a:rPr>
              <a:t>“</a:t>
            </a:r>
            <a:r>
              <a:rPr lang="zh-CN" altLang="en-US" sz="4000" b="1">
                <a:solidFill>
                  <a:srgbClr val="000000"/>
                </a:solidFill>
                <a:latin typeface="Tahoma" panose="020b0604030504040204" pitchFamily="34" charset="0"/>
                <a:ea typeface="仿宋_GB2312" pitchFamily="49" charset="-122"/>
              </a:rPr>
              <a:t>春心莫共花争发，一寸相思一寸灰</a:t>
            </a:r>
            <a:r>
              <a:rPr lang="zh-CN" altLang="en-US" sz="4000" b="1">
                <a:solidFill>
                  <a:srgbClr val="000000"/>
                </a:solidFill>
                <a:latin typeface="宋体" panose="02010600030101010101" pitchFamily="2" charset="-122"/>
                <a:ea typeface="仿宋_GB2312" pitchFamily="49" charset="-122"/>
              </a:rPr>
              <a:t>”</a:t>
            </a:r>
            <a:r>
              <a:rPr lang="zh-CN" altLang="en-US" sz="4000" b="1">
                <a:solidFill>
                  <a:srgbClr val="000000"/>
                </a:solidFill>
                <a:latin typeface="Tahoma" panose="020b0604030504040204" pitchFamily="34" charset="0"/>
                <a:ea typeface="仿宋_GB2312" pitchFamily="49" charset="-122"/>
              </a:rPr>
              <a:t>，鲍照也说</a:t>
            </a:r>
            <a:r>
              <a:rPr lang="zh-CN" altLang="en-US" sz="4000" b="1">
                <a:solidFill>
                  <a:srgbClr val="000000"/>
                </a:solidFill>
                <a:latin typeface="宋体" panose="02010600030101010101" pitchFamily="2" charset="-122"/>
                <a:ea typeface="仿宋_GB2312" pitchFamily="49" charset="-122"/>
              </a:rPr>
              <a:t>“</a:t>
            </a:r>
            <a:r>
              <a:rPr lang="zh-CN" altLang="en-US" sz="4000" b="1">
                <a:solidFill>
                  <a:srgbClr val="000000"/>
                </a:solidFill>
                <a:latin typeface="Tahoma" panose="020b0604030504040204" pitchFamily="34" charset="0"/>
                <a:ea typeface="仿宋_GB2312" pitchFamily="49" charset="-122"/>
              </a:rPr>
              <a:t>两相思，两不知</a:t>
            </a:r>
            <a:r>
              <a:rPr lang="zh-CN" altLang="en-US" sz="4000" b="1">
                <a:solidFill>
                  <a:srgbClr val="000000"/>
                </a:solidFill>
                <a:latin typeface="宋体" panose="02010600030101010101" pitchFamily="2" charset="-122"/>
                <a:ea typeface="仿宋_GB2312" pitchFamily="49" charset="-122"/>
              </a:rPr>
              <a:t>”</a:t>
            </a:r>
            <a:r>
              <a:rPr lang="zh-CN" altLang="en-US" sz="4000" b="1">
                <a:solidFill>
                  <a:srgbClr val="000000"/>
                </a:solidFill>
                <a:latin typeface="Tahoma" panose="020b0604030504040204" pitchFamily="34" charset="0"/>
                <a:ea typeface="仿宋_GB2312" pitchFamily="49" charset="-122"/>
              </a:rPr>
              <a:t>。</a:t>
            </a:r>
            <a:endParaRPr lang="zh-CN" altLang="en-US" sz="4000" b="1">
              <a:solidFill>
                <a:srgbClr val="000000"/>
              </a:solidFill>
              <a:latin typeface="Tahoma" panose="020b0604030504040204" pitchFamily="34" charset="0"/>
              <a:ea typeface="仿宋_GB2312" pitchFamily="49" charset="-122"/>
            </a:endParaRPr>
          </a:p>
          <a:p>
            <a:pPr marL="0" lvl="0" indent="0" eaLnBrk="1" hangingPunct="1">
              <a:spcBef>
                <a:spcPct val="50000"/>
              </a:spcBef>
              <a:buFontTx/>
            </a:pPr>
            <a:r>
              <a:rPr lang="zh-CN" altLang="en-US" sz="4000" b="1">
                <a:solidFill>
                  <a:srgbClr val="000000"/>
                </a:solidFill>
                <a:latin typeface="Tahoma" panose="020b0604030504040204" pitchFamily="34" charset="0"/>
                <a:ea typeface="仿宋_GB2312" pitchFamily="49" charset="-122"/>
              </a:rPr>
              <a:t>　　沈从文用湘西的青山绿水、古朴醇厚的世俗人情，表现他心中的缠绵质朴的爱和人性的美。</a:t>
            </a:r>
            <a:endParaRPr lang="zh-CN" altLang="en-US" sz="4000" b="1">
              <a:solidFill>
                <a:srgbClr val="000000"/>
              </a:solidFill>
              <a:latin typeface="Tahoma" panose="020b0604030504040204" pitchFamily="34" charset="0"/>
              <a:ea typeface="仿宋_GB2312" pitchFamily="49" charset="-122"/>
            </a:endParaRPr>
          </a:p>
        </p:txBody>
      </p:sp>
      <p:sp>
        <p:nvSpPr>
          <p:cNvPr id="38915" name="Rectangle 3"/>
          <p:cNvSpPr/>
          <p:nvPr/>
        </p:nvSpPr>
        <p:spPr>
          <a:xfrm>
            <a:off x="3962400" y="3352800"/>
            <a:ext cx="3751263" cy="701675"/>
          </a:xfrm>
          <a:prstGeom prst="rect">
            <a:avLst/>
          </a:prstGeom>
          <a:noFill/>
          <a:ln>
            <a:noFill/>
            <a:miter lim="800000"/>
          </a:ln>
          <a:effectLst/>
        </p:spPr>
        <p:txBody>
          <a:bodyPr wrap="none">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buFontTx/>
            </a:pPr>
            <a:r>
              <a:rPr lang="zh-CN" altLang="en-US" sz="4000" b="1">
                <a:solidFill>
                  <a:srgbClr val="FF0000"/>
                </a:solidFill>
                <a:latin typeface="Tahoma" panose="020b0604030504040204" pitchFamily="34" charset="0"/>
                <a:ea typeface="仿宋_GB2312" pitchFamily="49" charset="-122"/>
              </a:rPr>
              <a:t>湘西的青山绿水</a:t>
            </a:r>
            <a:endParaRPr lang="zh-CN" altLang="en-US" sz="4000" b="1">
              <a:solidFill>
                <a:srgbClr val="FF0000"/>
              </a:solidFill>
              <a:latin typeface="Tahoma" panose="020b0604030504040204" pitchFamily="34" charset="0"/>
              <a:ea typeface="仿宋_GB2312" pitchFamily="49" charset="-122"/>
            </a:endParaRPr>
          </a:p>
        </p:txBody>
      </p:sp>
      <p:sp>
        <p:nvSpPr>
          <p:cNvPr id="38916" name="Rectangle 4"/>
          <p:cNvSpPr/>
          <p:nvPr/>
        </p:nvSpPr>
        <p:spPr>
          <a:xfrm>
            <a:off x="914400" y="3962400"/>
            <a:ext cx="4770438" cy="701675"/>
          </a:xfrm>
          <a:prstGeom prst="rect">
            <a:avLst/>
          </a:prstGeom>
          <a:noFill/>
          <a:ln>
            <a:noFill/>
            <a:miter lim="800000"/>
          </a:ln>
          <a:effectLst/>
        </p:spPr>
        <p:txBody>
          <a:bodyPr wrap="none">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buFontTx/>
            </a:pPr>
            <a:r>
              <a:rPr lang="zh-CN" altLang="en-US" sz="4000" b="1">
                <a:solidFill>
                  <a:srgbClr val="FF0000"/>
                </a:solidFill>
                <a:latin typeface="Tahoma" panose="020b0604030504040204" pitchFamily="34" charset="0"/>
                <a:ea typeface="仿宋_GB2312" pitchFamily="49" charset="-122"/>
              </a:rPr>
              <a:t>古朴醇厚的世俗人情</a:t>
            </a:r>
            <a:endParaRPr lang="zh-CN" altLang="en-US" sz="4000" b="1">
              <a:solidFill>
                <a:srgbClr val="FF0000"/>
              </a:solidFill>
              <a:latin typeface="Tahoma" panose="020b0604030504040204" pitchFamily="34" charset="0"/>
              <a:ea typeface="仿宋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38915"/>
                                        </p:tgtEl>
                                        <p:attrNameLst>
                                          <p:attrName>style.visibility</p:attrName>
                                        </p:attrNameLst>
                                      </p:cBhvr>
                                      <p:to>
                                        <p:strVal val="visible"/>
                                      </p:to>
                                    </p:set>
                                    <p:animEffect transition="in" filter="diamond(in)">
                                      <p:cBhvr>
                                        <p:cTn id="7" dur="2000"/>
                                        <p:tgtEl>
                                          <p:spTgt spid="38915"/>
                                        </p:tgtEl>
                                      </p:cBhvr>
                                    </p:animEffect>
                                  </p:childTnLst>
                                </p:cTn>
                              </p:par>
                              <p:par>
                                <p:cTn id="8" presetID="8" presetClass="entr" presetSubtype="16" dur="2000" fill="hold" grpId="0" nodeType="withEffect">
                                  <p:stCondLst>
                                    <p:cond delay="0"/>
                                  </p:stCondLst>
                                  <p:childTnLst>
                                    <p:set>
                                      <p:cBhvr>
                                        <p:cTn id="9" dur="1" fill="hold">
                                          <p:stCondLst>
                                            <p:cond delay="0"/>
                                          </p:stCondLst>
                                        </p:cTn>
                                        <p:tgtEl>
                                          <p:spTgt spid="38916"/>
                                        </p:tgtEl>
                                        <p:attrNameLst>
                                          <p:attrName>style.visibility</p:attrName>
                                        </p:attrNameLst>
                                      </p:cBhvr>
                                      <p:to>
                                        <p:strVal val="visible"/>
                                      </p:to>
                                    </p:set>
                                    <p:animEffect transition="in" filter="diamond(in)">
                                      <p:cBhvr>
                                        <p:cTn id="10" dur="2000"/>
                                        <p:tgtEl>
                                          <p:spTgt spid="389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p:bldP spid="38916"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938" name="标题 1"/>
          <p:cNvSpPr>
            <a:spLocks noGrp="1"/>
          </p:cNvSpPr>
          <p:nvPr>
            <p:ph type="ctrTitle"/>
          </p:nvPr>
        </p:nvSpPr>
        <p:spPr>
          <a:xfrm>
            <a:off x="685800" y="2130425"/>
            <a:ext cx="7772400" cy="1470025"/>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latin typeface="Arial"/>
                <a:ea typeface="宋体" panose="02010600030101010101" pitchFamily="2" charset="-122"/>
              </a:defRPr>
            </a:lvl1pPr>
          </a:lstStyle>
          <a:p>
            <a:pPr lvl="0"/>
            <a:r>
              <a:rPr lang="zh-CN" altLang="en-US" sz="8000">
                <a:latin typeface="华文行楷" pitchFamily="2" charset="-122"/>
                <a:ea typeface="华文行楷" pitchFamily="2" charset="-122"/>
              </a:rPr>
              <a:t>情节梳理</a:t>
            </a:r>
            <a:endParaRPr lang="zh-CN" altLang="en-US" sz="8000">
              <a:latin typeface="华文行楷" pitchFamily="2" charset="-122"/>
              <a:ea typeface="华文行楷" pitchFamily="2" charset="-122"/>
            </a:endParaRPr>
          </a:p>
        </p:txBody>
      </p:sp>
      <p:sp>
        <p:nvSpPr>
          <p:cNvPr id="39939" name="副标题 2"/>
          <p:cNvSpPr>
            <a:spLocks noGrp="1"/>
          </p:cNvSpPr>
          <p:nvPr>
            <p:ph type="subTitle" idx="1"/>
          </p:nvPr>
        </p:nvSpPr>
        <p:spPr>
          <a:xfrm>
            <a:off x="1371600" y="3886200"/>
            <a:ext cx="6400800" cy="1752600"/>
          </a:xfrm>
          <a:noFill/>
          <a:ln>
            <a:miter lim="800000"/>
          </a:ln>
        </p:spPr>
        <p:txBody>
          <a:bodyPr wrap="square" lIns="91440" tIns="45720" rIns="91440" bIns="45720" anchor="t" anchorCtr="0">
            <a:noAutofit/>
          </a:bodyPr>
          <a:lstStyle>
            <a:lvl1pPr marL="0" indent="0" algn="ctr" defTabSz="914400" rtl="0" eaLnBrk="0" fontAlgn="base" hangingPunct="0">
              <a:lnSpc>
                <a:spcPct val="100000"/>
              </a:lnSpc>
              <a:spcBef>
                <a:spcPct val="20000"/>
              </a:spcBef>
              <a:spcAft>
                <a:spcPct val="0"/>
              </a:spcAft>
              <a:buClrTx/>
              <a:buSzTx/>
              <a:buFontTx/>
              <a:buNone/>
              <a:defRPr kumimoji="0" lang="zh-CN" altLang="en-US" sz="3200" b="0" i="0" u="none" baseline="0">
                <a:solidFill>
                  <a:schemeClr val="tx1"/>
                </a:solidFill>
                <a:effectLst/>
                <a:latin typeface="Arial"/>
                <a:ea typeface="宋体" panose="02010600030101010101" pitchFamily="2" charset="-122"/>
              </a:defRPr>
            </a:lvl1pPr>
            <a:lvl2pPr marL="457200" indent="0" algn="ctr" defTabSz="914400" rtl="0" eaLnBrk="0" fontAlgn="base" hangingPunct="0">
              <a:lnSpc>
                <a:spcPct val="100000"/>
              </a:lnSpc>
              <a:spcBef>
                <a:spcPct val="20000"/>
              </a:spcBef>
              <a:spcAft>
                <a:spcPct val="0"/>
              </a:spcAft>
              <a:buClrTx/>
              <a:buSzTx/>
              <a:buFontTx/>
              <a:buNone/>
              <a:defRPr kumimoji="0" lang="zh-CN" altLang="en-US" sz="2800" b="0" i="0" u="none" baseline="0">
                <a:solidFill>
                  <a:schemeClr val="tx1"/>
                </a:solidFill>
                <a:effectLst/>
                <a:latin typeface="Arial"/>
                <a:ea typeface="宋体" panose="02010600030101010101" pitchFamily="2" charset="-122"/>
              </a:defRPr>
            </a:lvl2pPr>
            <a:lvl3pPr marL="914400" indent="0" algn="ctr" defTabSz="914400" rtl="0" eaLnBrk="0" fontAlgn="base" hangingPunct="0">
              <a:lnSpc>
                <a:spcPct val="100000"/>
              </a:lnSpc>
              <a:spcBef>
                <a:spcPct val="20000"/>
              </a:spcBef>
              <a:spcAft>
                <a:spcPct val="0"/>
              </a:spcAft>
              <a:buClrTx/>
              <a:buSzTx/>
              <a:buFontTx/>
              <a:buNone/>
              <a:defRPr kumimoji="0" lang="zh-CN" altLang="en-US" sz="2400" b="0" i="0" u="none" baseline="0">
                <a:solidFill>
                  <a:schemeClr val="tx1"/>
                </a:solidFill>
                <a:effectLst/>
                <a:latin typeface="Arial"/>
                <a:ea typeface="宋体" panose="02010600030101010101" pitchFamily="2" charset="-122"/>
              </a:defRPr>
            </a:lvl3pPr>
            <a:lvl4pPr marL="1371600" indent="0" algn="ctr" defTabSz="914400" rtl="0" eaLnBrk="0" fontAlgn="base" hangingPunct="0">
              <a:lnSpc>
                <a:spcPct val="100000"/>
              </a:lnSpc>
              <a:spcBef>
                <a:spcPct val="20000"/>
              </a:spcBef>
              <a:spcAft>
                <a:spcPct val="0"/>
              </a:spcAft>
              <a:buClrTx/>
              <a:buSzTx/>
              <a:buFontTx/>
              <a:buNone/>
              <a:defRPr kumimoji="0" lang="zh-CN" altLang="en-US" sz="2000" b="0" i="0" u="none" baseline="0">
                <a:solidFill>
                  <a:schemeClr val="tx1"/>
                </a:solidFill>
                <a:effectLst/>
                <a:latin typeface="Arial"/>
                <a:ea typeface="宋体" panose="02010600030101010101" pitchFamily="2" charset="-122"/>
              </a:defRPr>
            </a:lvl4pPr>
            <a:lvl5pPr marL="1828800" indent="0" algn="ctr" defTabSz="914400" rtl="0" eaLnBrk="0" fontAlgn="base" hangingPunct="0">
              <a:lnSpc>
                <a:spcPct val="100000"/>
              </a:lnSpc>
              <a:spcBef>
                <a:spcPct val="20000"/>
              </a:spcBef>
              <a:spcAft>
                <a:spcPct val="0"/>
              </a:spcAft>
              <a:buClrTx/>
              <a:buSzTx/>
              <a:buFontTx/>
              <a:buNone/>
              <a:defRPr kumimoji="0" lang="zh-CN" altLang="en-US" sz="2000" b="0" i="0" u="none" baseline="0">
                <a:solidFill>
                  <a:schemeClr val="tx1"/>
                </a:solidFill>
                <a:effectLst/>
                <a:latin typeface="Arial"/>
                <a:ea typeface="宋体" panose="02010600030101010101" pitchFamily="2" charset="-122"/>
              </a:defRPr>
            </a:lvl5pPr>
          </a:lstStyle>
          <a:p>
            <a:pPr marL="0" indent="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2" name="Rectangle 2"/>
          <p:cNvSpPr>
            <a:spLocks noGrp="1"/>
          </p:cNvSpPr>
          <p:nvPr>
            <p:ph type="title"/>
          </p:nvPr>
        </p:nvSpPr>
        <p:spPr>
          <a:xfrm>
            <a:off x="323850" y="525463"/>
            <a:ext cx="8710613" cy="1098550"/>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Arial"/>
                <a:ea typeface="宋体" panose="02010600030101010101" pitchFamily="2" charset="-122"/>
                <a:cs typeface="+mj-cs"/>
              </a:defRPr>
            </a:lvl1pPr>
          </a:lstStyle>
          <a:p>
            <a:pPr lvl="0" eaLnBrk="1" hangingPunct="1"/>
            <a:r>
              <a:rPr lang="zh-CN" altLang="en-US" sz="6600" b="1">
                <a:solidFill>
                  <a:srgbClr val="FF0000"/>
                </a:solidFill>
                <a:latin typeface="华文仿宋" pitchFamily="2" charset="-122"/>
                <a:ea typeface="华文仿宋" pitchFamily="2" charset="-122"/>
              </a:rPr>
              <a:t>节选部分 的情节内容</a:t>
            </a:r>
            <a:endParaRPr lang="zh-CN" altLang="en-US" sz="6600" b="1">
              <a:solidFill>
                <a:srgbClr val="FF0000"/>
              </a:solidFill>
              <a:latin typeface="华文仿宋" pitchFamily="2" charset="-122"/>
              <a:ea typeface="华文仿宋" pitchFamily="2" charset="-122"/>
            </a:endParaRPr>
          </a:p>
        </p:txBody>
      </p:sp>
      <p:sp>
        <p:nvSpPr>
          <p:cNvPr id="40963" name="Rectangle 3"/>
          <p:cNvSpPr>
            <a:spLocks noGrp="1"/>
          </p:cNvSpPr>
          <p:nvPr>
            <p:ph type="body" idx="4294967295"/>
          </p:nvPr>
        </p:nvSpPr>
        <p:spPr>
          <a:xfrm>
            <a:off x="-107950" y="1905000"/>
            <a:ext cx="8699500" cy="4191000"/>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r>
              <a:rPr lang="zh-CN" altLang="en-US" sz="6000" b="1">
                <a:ea typeface="华文仿宋" pitchFamily="2" charset="-122"/>
              </a:rPr>
              <a:t>湘西过端午的风俗</a:t>
            </a:r>
            <a:endParaRPr lang="zh-CN" altLang="en-US" sz="6000" b="1">
              <a:ea typeface="华文仿宋" pitchFamily="2" charset="-122"/>
            </a:endParaRPr>
          </a:p>
          <a:p>
            <a:pPr lvl="0" eaLnBrk="1" hangingPunct="1"/>
            <a:r>
              <a:rPr lang="zh-CN" altLang="en-US" sz="6000" b="1">
                <a:ea typeface="华文仿宋" pitchFamily="2" charset="-122"/>
              </a:rPr>
              <a:t>翠翠与傩送的相遇</a:t>
            </a:r>
            <a:endParaRPr lang="zh-CN" altLang="en-US" sz="6000" b="1">
              <a:ea typeface="华文仿宋" pitchFamily="2" charset="-122"/>
            </a:endParaRPr>
          </a:p>
          <a:p>
            <a:pPr lvl="0" eaLnBrk="1" hangingPunct="1"/>
            <a:r>
              <a:rPr lang="zh-CN" altLang="en-US" sz="6000" b="1">
                <a:ea typeface="华文仿宋" pitchFamily="2" charset="-122"/>
              </a:rPr>
              <a:t>翠翠与天保的见面</a:t>
            </a:r>
            <a:endParaRPr lang="zh-CN" altLang="en-US" sz="6000" b="1">
              <a:ea typeface="华文仿宋" pitchFamily="2" charset="-122"/>
            </a:endParaRPr>
          </a:p>
          <a:p>
            <a:pPr lvl="0" eaLnBrk="1" hangingPunct="1"/>
            <a:r>
              <a:rPr lang="zh-CN" altLang="en-US" sz="6000" b="1">
                <a:ea typeface="华文仿宋" pitchFamily="2" charset="-122"/>
              </a:rPr>
              <a:t>老船夫对翠翠的试探</a:t>
            </a:r>
            <a:endParaRPr lang="zh-CN" altLang="en-US" sz="6000" b="1">
              <a:ea typeface="华文仿宋" pitchFamily="2" charset="-122"/>
            </a:endParaRPr>
          </a:p>
        </p:txBody>
      </p:sp>
      <p:pic>
        <p:nvPicPr>
          <p:cNvPr id="40964" name="Picture 4"/>
          <p:cNvPicPr>
            <a:picLocks noChangeAspect="1"/>
          </p:cNvPicPr>
          <p:nvPr/>
        </p:nvPicPr>
        <p:blipFill>
          <a:blip r:embed="rId2"/>
          <a:stretch>
            <a:fillRect/>
          </a:stretch>
        </p:blipFill>
        <p:spPr>
          <a:xfrm>
            <a:off x="7885113" y="1916113"/>
            <a:ext cx="1258887" cy="3751262"/>
          </a:xfrm>
          <a:prstGeom prst="rect">
            <a:avLst/>
          </a:prstGeom>
          <a:noFill/>
          <a:ln>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animEffect transition="in" filter="blinds(horizontal)">
                                      <p:cBhvr>
                                        <p:cTn id="7" dur="500"/>
                                        <p:tgtEl>
                                          <p:spTgt spid="40963">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40963">
                                            <p:txEl>
                                              <p:pRg st="1" end="1"/>
                                            </p:txEl>
                                          </p:spTgt>
                                        </p:tgtEl>
                                        <p:attrNameLst>
                                          <p:attrName>style.visibility</p:attrName>
                                        </p:attrNameLst>
                                      </p:cBhvr>
                                      <p:to>
                                        <p:strVal val="visible"/>
                                      </p:to>
                                    </p:set>
                                    <p:animEffect transition="in" filter="blinds(horizontal)">
                                      <p:cBhvr>
                                        <p:cTn id="12" dur="500"/>
                                        <p:tgtEl>
                                          <p:spTgt spid="40963">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40963">
                                            <p:txEl>
                                              <p:pRg st="2" end="2"/>
                                            </p:txEl>
                                          </p:spTgt>
                                        </p:tgtEl>
                                        <p:attrNameLst>
                                          <p:attrName>style.visibility</p:attrName>
                                        </p:attrNameLst>
                                      </p:cBhvr>
                                      <p:to>
                                        <p:strVal val="visible"/>
                                      </p:to>
                                    </p:set>
                                    <p:animEffect transition="in" filter="blinds(horizontal)">
                                      <p:cBhvr>
                                        <p:cTn id="17" dur="500"/>
                                        <p:tgtEl>
                                          <p:spTgt spid="40963">
                                            <p:txEl>
                                              <p:pRg st="2" end="2"/>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40963">
                                            <p:txEl>
                                              <p:pRg st="3" end="3"/>
                                            </p:txEl>
                                          </p:spTgt>
                                        </p:tgtEl>
                                        <p:attrNameLst>
                                          <p:attrName>style.visibility</p:attrName>
                                        </p:attrNameLst>
                                      </p:cBhvr>
                                      <p:to>
                                        <p:strVal val="visible"/>
                                      </p:to>
                                    </p:set>
                                    <p:animEffect transition="in" filter="blinds(horizontal)">
                                      <p:cBhvr>
                                        <p:cTn id="22" dur="500"/>
                                        <p:tgtEl>
                                          <p:spTgt spid="4096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6" name="TextBox 4"/>
          <p:cNvSpPr txBox="1"/>
          <p:nvPr/>
        </p:nvSpPr>
        <p:spPr>
          <a:xfrm>
            <a:off x="900113" y="1844675"/>
            <a:ext cx="7416800" cy="2528888"/>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1"/>
            <a:r>
              <a:rPr lang="zh-CN" altLang="zh-CN" sz="3200" b="1">
                <a:latin typeface="楷体_GB2312" pitchFamily="49" charset="-122"/>
                <a:ea typeface="楷体_GB2312" pitchFamily="49" charset="-122"/>
              </a:rPr>
              <a:t>    </a:t>
            </a:r>
            <a:r>
              <a:rPr lang="zh-CN" altLang="en-US" sz="3200" b="1">
                <a:latin typeface="楷体_GB2312" pitchFamily="49" charset="-122"/>
                <a:ea typeface="楷体_GB2312" pitchFamily="49" charset="-122"/>
              </a:rPr>
              <a:t>本文节选了小说的第三章到第六章，故事发生在翠翠</a:t>
            </a:r>
            <a:r>
              <a:rPr lang="zh-CN" altLang="zh-CN" sz="3200" b="1">
                <a:latin typeface="楷体_GB2312" pitchFamily="49" charset="-122"/>
                <a:ea typeface="楷体_GB2312" pitchFamily="49" charset="-122"/>
              </a:rPr>
              <a:t>13</a:t>
            </a:r>
            <a:r>
              <a:rPr lang="zh-CN" altLang="en-US" sz="3200" b="1">
                <a:latin typeface="楷体_GB2312" pitchFamily="49" charset="-122"/>
                <a:ea typeface="楷体_GB2312" pitchFamily="49" charset="-122"/>
              </a:rPr>
              <a:t>岁到</a:t>
            </a:r>
            <a:r>
              <a:rPr lang="zh-CN" altLang="zh-CN" sz="3200" b="1">
                <a:latin typeface="楷体_GB2312" pitchFamily="49" charset="-122"/>
                <a:ea typeface="楷体_GB2312" pitchFamily="49" charset="-122"/>
              </a:rPr>
              <a:t>15</a:t>
            </a:r>
            <a:r>
              <a:rPr lang="zh-CN" altLang="en-US" sz="3200" b="1">
                <a:latin typeface="楷体_GB2312" pitchFamily="49" charset="-122"/>
                <a:ea typeface="楷体_GB2312" pitchFamily="49" charset="-122"/>
              </a:rPr>
              <a:t>岁的日子里，集中在三个连续的端午节。端午节是热闹的，但翠翠记忆深处有一个特别甜美的</a:t>
            </a:r>
            <a:r>
              <a:rPr lang="zh-CN" altLang="en-US" sz="3200" b="1">
                <a:solidFill>
                  <a:schemeClr val="tx2"/>
                </a:solidFill>
                <a:latin typeface="楷体_GB2312" pitchFamily="49" charset="-122"/>
                <a:ea typeface="楷体_GB2312" pitchFamily="49" charset="-122"/>
              </a:rPr>
              <a:t>端午节</a:t>
            </a:r>
            <a:r>
              <a:rPr lang="zh-CN" altLang="en-US" sz="3200" b="1">
                <a:latin typeface="楷体_GB2312" pitchFamily="49" charset="-122"/>
                <a:ea typeface="楷体_GB2312" pitchFamily="49" charset="-122"/>
              </a:rPr>
              <a:t>，你知道是哪一个吗？</a:t>
            </a:r>
            <a:endParaRPr lang="zh-CN" altLang="en-US" sz="3200" b="1">
              <a:latin typeface="楷体_GB2312" pitchFamily="49" charset="-122"/>
              <a:ea typeface="楷体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1986"/>
                                        </p:tgtEl>
                                        <p:attrNameLst>
                                          <p:attrName>style.visibility</p:attrName>
                                        </p:attrNameLst>
                                      </p:cBhvr>
                                      <p:to>
                                        <p:strVal val="visible"/>
                                      </p:to>
                                    </p:set>
                                    <p:anim calcmode="lin" valueType="num">
                                      <p:cBhvr additive="base">
                                        <p:cTn id="7" dur="500" fill="hold"/>
                                        <p:tgtEl>
                                          <p:spTgt spid="41986"/>
                                        </p:tgtEl>
                                        <p:attrNameLst>
                                          <p:attrName>ppt_x</p:attrName>
                                        </p:attrNameLst>
                                      </p:cBhvr>
                                      <p:tavLst>
                                        <p:tav tm="0">
                                          <p:val>
                                            <p:strVal val="#ppt_x"/>
                                          </p:val>
                                        </p:tav>
                                        <p:tav tm="100000">
                                          <p:val>
                                            <p:strVal val="#ppt_x"/>
                                          </p:val>
                                        </p:tav>
                                      </p:tavLst>
                                    </p:anim>
                                    <p:anim calcmode="lin" valueType="num">
                                      <p:cBhvr additive="base">
                                        <p:cTn id="8" dur="500" fill="hold"/>
                                        <p:tgtEl>
                                          <p:spTgt spid="4198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010" name="Rectangle 3"/>
          <p:cNvSpPr>
            <a:spLocks noGrp="1"/>
          </p:cNvSpPr>
          <p:nvPr>
            <p:ph type="body" idx="4294967295"/>
          </p:nvPr>
        </p:nvSpPr>
        <p:spPr>
          <a:xfrm>
            <a:off x="684213" y="1773238"/>
            <a:ext cx="8062912" cy="4848225"/>
          </a:xfrm>
          <a:noFill/>
          <a:ln w="9525" cap="flat" cmpd="sng">
            <a:noFill/>
            <a:prstDash val="solid"/>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hlink"/>
              </a:buClr>
              <a:buSzTx/>
              <a:buFont typeface="Wingdings" panose="05000000000000000000" pitchFamily="2" charset="2"/>
              <a:buChar char="§"/>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2"/>
              </a:buClr>
              <a:buSzPct val="85000"/>
              <a:buFont typeface="Wingdings" panose="05000000000000000000" pitchFamily="2" charset="2"/>
              <a:buChar char="Ø"/>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95000"/>
              <a:buFont typeface="Wingdings" panose="05000000000000000000" pitchFamily="2" charset="2"/>
              <a:buChar char="¡"/>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Pct val="90000"/>
              <a:buFont typeface="Wingdings" panose="05000000000000000000" pitchFamily="2" charset="2"/>
              <a:buChar char="Ø"/>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9pPr>
          </a:lstStyle>
          <a:p>
            <a:pPr lvl="0" eaLnBrk="1" hangingPunct="1">
              <a:buFontTx/>
              <a:buNone/>
            </a:pPr>
            <a:r>
              <a:rPr lang="en-US" altLang="zh-CN" b="1">
                <a:latin typeface="幼圆" pitchFamily="49" charset="-122"/>
                <a:ea typeface="幼圆" pitchFamily="49" charset="-122"/>
              </a:rPr>
              <a:t>      </a:t>
            </a:r>
            <a:r>
              <a:rPr lang="zh-CN" altLang="en-US" b="1">
                <a:latin typeface="幼圆" pitchFamily="49" charset="-122"/>
                <a:ea typeface="幼圆" pitchFamily="49" charset="-122"/>
              </a:rPr>
              <a:t>翠翠一面注意划船，一面心想</a:t>
            </a:r>
            <a:r>
              <a:rPr lang="zh-CN" altLang="en-US" b="1">
                <a:ea typeface="幼圆" pitchFamily="49" charset="-122"/>
              </a:rPr>
              <a:t>“</a:t>
            </a:r>
            <a:r>
              <a:rPr lang="zh-CN" altLang="en-US" b="1">
                <a:latin typeface="幼圆" pitchFamily="49" charset="-122"/>
                <a:ea typeface="幼圆" pitchFamily="49" charset="-122"/>
              </a:rPr>
              <a:t>过不久祖父总会找来的</a:t>
            </a:r>
            <a:r>
              <a:rPr lang="zh-CN" altLang="en-US" b="1">
                <a:ea typeface="幼圆" pitchFamily="49" charset="-122"/>
              </a:rPr>
              <a:t>”</a:t>
            </a:r>
            <a:r>
              <a:rPr lang="zh-CN" altLang="en-US" b="1">
                <a:latin typeface="幼圆" pitchFamily="49" charset="-122"/>
                <a:ea typeface="幼圆" pitchFamily="49" charset="-122"/>
              </a:rPr>
              <a:t>。但过了许久，祖父还不来，翠翠便稍稍有点儿着慌了。</a:t>
            </a:r>
            <a:endParaRPr lang="zh-CN" altLang="en-US" b="1">
              <a:latin typeface="幼圆" pitchFamily="49" charset="-122"/>
              <a:ea typeface="幼圆" pitchFamily="49" charset="-122"/>
            </a:endParaRPr>
          </a:p>
          <a:p>
            <a:pPr lvl="0" eaLnBrk="1" hangingPunct="1">
              <a:buFontTx/>
              <a:buNone/>
            </a:pPr>
            <a:endParaRPr lang="zh-CN" altLang="en-US" b="1">
              <a:latin typeface="幼圆" pitchFamily="49" charset="-122"/>
              <a:ea typeface="幼圆" pitchFamily="49" charset="-122"/>
            </a:endParaRPr>
          </a:p>
          <a:p>
            <a:pPr lvl="0" eaLnBrk="1" hangingPunct="1">
              <a:buFontTx/>
              <a:buNone/>
            </a:pPr>
            <a:r>
              <a:rPr lang="zh-CN" altLang="en-US" b="1">
                <a:latin typeface="幼圆" pitchFamily="49" charset="-122"/>
                <a:ea typeface="幼圆" pitchFamily="49" charset="-122"/>
              </a:rPr>
              <a:t>      </a:t>
            </a:r>
            <a:r>
              <a:rPr lang="zh-CN" altLang="en-US" sz="2800" b="1">
                <a:solidFill>
                  <a:srgbClr val="FF0000"/>
                </a:solidFill>
                <a:latin typeface="楷体_GB2312" pitchFamily="49" charset="-122"/>
                <a:ea typeface="楷体_GB2312" pitchFamily="49" charset="-122"/>
              </a:rPr>
              <a:t>表明翠翠对爷爷的信任和依恋，仿佛一离开了爷爷便不知何去何从，写出了一个</a:t>
            </a:r>
            <a:r>
              <a:rPr lang="zh-CN" altLang="en-US" sz="2800" b="1">
                <a:solidFill>
                  <a:srgbClr val="00B0F0"/>
                </a:solidFill>
                <a:latin typeface="楷体_GB2312" pitchFamily="49" charset="-122"/>
                <a:ea typeface="楷体_GB2312" pitchFamily="49" charset="-122"/>
              </a:rPr>
              <a:t>娇羞可爱</a:t>
            </a:r>
            <a:r>
              <a:rPr lang="zh-CN" altLang="en-US" sz="2800" b="1">
                <a:solidFill>
                  <a:srgbClr val="FF0000"/>
                </a:solidFill>
                <a:latin typeface="楷体_GB2312" pitchFamily="49" charset="-122"/>
                <a:ea typeface="楷体_GB2312" pitchFamily="49" charset="-122"/>
              </a:rPr>
              <a:t>的小女孩形象。</a:t>
            </a:r>
            <a:endParaRPr lang="zh-CN" altLang="en-US" sz="2800" b="1">
              <a:solidFill>
                <a:srgbClr val="FF0000"/>
              </a:solidFill>
              <a:latin typeface="楷体_GB2312" pitchFamily="49" charset="-122"/>
              <a:ea typeface="楷体_GB2312" pitchFamily="49" charset="-122"/>
            </a:endParaRPr>
          </a:p>
          <a:p>
            <a:pPr lvl="0" eaLnBrk="1" hangingPunct="1">
              <a:buFontTx/>
              <a:buNone/>
            </a:pPr>
            <a:endParaRPr lang="en-US" altLang="zh-CN" sz="2800" b="1">
              <a:solidFill>
                <a:srgbClr val="FF0000"/>
              </a:solidFill>
              <a:latin typeface="楷体_GB2312" pitchFamily="49" charset="-122"/>
              <a:ea typeface="楷体_GB2312" pitchFamily="49" charset="-122"/>
            </a:endParaRPr>
          </a:p>
        </p:txBody>
      </p:sp>
      <p:sp>
        <p:nvSpPr>
          <p:cNvPr id="43011" name="标题 1"/>
          <p:cNvSpPr>
            <a:spLocks noGrp="1"/>
          </p:cNvSpPr>
          <p:nvPr>
            <p:ph type="title"/>
          </p:nvPr>
        </p:nvSpPr>
        <p:spPr>
          <a:xfrm>
            <a:off x="298450" y="228600"/>
            <a:ext cx="8540750" cy="1143000"/>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Arial"/>
                <a:ea typeface="宋体" panose="02010600030101010101" pitchFamily="2" charset="-122"/>
                <a:cs typeface="+mj-cs"/>
              </a:defRPr>
            </a:lvl1pPr>
          </a:lstStyle>
          <a:p>
            <a:pPr lvl="0" eaLnBrk="1" hangingPunct="1"/>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3010">
                                            <p:txEl>
                                              <p:pRg st="0" end="0"/>
                                            </p:txEl>
                                          </p:spTgt>
                                        </p:tgtEl>
                                        <p:attrNameLst>
                                          <p:attrName>style.visibility</p:attrName>
                                        </p:attrNameLst>
                                      </p:cBhvr>
                                      <p:to>
                                        <p:strVal val="visible"/>
                                      </p:to>
                                    </p:set>
                                    <p:animEffect transition="in" filter="blinds(horizontal)">
                                      <p:cBhvr>
                                        <p:cTn id="7" dur="500"/>
                                        <p:tgtEl>
                                          <p:spTgt spid="43010">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3010">
                                            <p:txEl>
                                              <p:pRg st="2" end="2"/>
                                            </p:txEl>
                                          </p:spTgt>
                                        </p:tgtEl>
                                        <p:attrNameLst>
                                          <p:attrName>style.visibility</p:attrName>
                                        </p:attrNameLst>
                                      </p:cBhvr>
                                      <p:to>
                                        <p:strVal val="visible"/>
                                      </p:to>
                                    </p:set>
                                    <p:animEffect transition="in" filter="blinds(horizontal)">
                                      <p:cBhvr>
                                        <p:cTn id="12" dur="500"/>
                                        <p:tgtEl>
                                          <p:spTgt spid="430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0" grpId="0" uiExpand="1" build="p"/>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034" name="Rectangle 2"/>
          <p:cNvSpPr>
            <a:spLocks noGrp="1"/>
          </p:cNvSpPr>
          <p:nvPr>
            <p:ph type="body" idx="4294967295"/>
          </p:nvPr>
        </p:nvSpPr>
        <p:spPr>
          <a:xfrm>
            <a:off x="609600" y="1600200"/>
            <a:ext cx="8153400" cy="4498975"/>
          </a:xfrm>
          <a:noFill/>
          <a:ln w="9525" cap="flat" cmpd="sng">
            <a:noFill/>
            <a:prstDash val="solid"/>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hlink"/>
              </a:buClr>
              <a:buSzTx/>
              <a:buFont typeface="Wingdings" panose="05000000000000000000" pitchFamily="2" charset="2"/>
              <a:buChar char="§"/>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2"/>
              </a:buClr>
              <a:buSzPct val="85000"/>
              <a:buFont typeface="Wingdings" panose="05000000000000000000" pitchFamily="2" charset="2"/>
              <a:buChar char="Ø"/>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95000"/>
              <a:buFont typeface="Wingdings" panose="05000000000000000000" pitchFamily="2" charset="2"/>
              <a:buChar char="¡"/>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Pct val="90000"/>
              <a:buFont typeface="Wingdings" panose="05000000000000000000" pitchFamily="2" charset="2"/>
              <a:buChar char="Ø"/>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9pPr>
          </a:lstStyle>
          <a:p>
            <a:pPr lvl="0" eaLnBrk="1" hangingPunct="1">
              <a:buFontTx/>
              <a:buNone/>
            </a:pPr>
            <a:r>
              <a:rPr lang="en-US" altLang="zh-CN" b="1">
                <a:latin typeface="幼圆" pitchFamily="49" charset="-122"/>
                <a:ea typeface="幼圆" pitchFamily="49" charset="-122"/>
              </a:rPr>
              <a:t>     </a:t>
            </a:r>
            <a:r>
              <a:rPr lang="zh-CN" altLang="en-US" b="1">
                <a:latin typeface="幼圆" pitchFamily="49" charset="-122"/>
                <a:ea typeface="幼圆" pitchFamily="49" charset="-122"/>
              </a:rPr>
              <a:t>到路上时，祖父想起什么似的，又问翠翠，</a:t>
            </a:r>
            <a:r>
              <a:rPr lang="zh-CN" altLang="en-US" b="1">
                <a:ea typeface="幼圆" pitchFamily="49" charset="-122"/>
              </a:rPr>
              <a:t>“</a:t>
            </a:r>
            <a:r>
              <a:rPr lang="zh-CN" altLang="en-US" b="1">
                <a:latin typeface="幼圆" pitchFamily="49" charset="-122"/>
                <a:ea typeface="幼圆" pitchFamily="49" charset="-122"/>
              </a:rPr>
              <a:t>翠翠，翠翠，人那么多，好热闹，你一个人敢到河边看龙船吗？</a:t>
            </a:r>
            <a:r>
              <a:rPr lang="zh-CN" altLang="en-US" b="1">
                <a:ea typeface="幼圆" pitchFamily="49" charset="-122"/>
              </a:rPr>
              <a:t>”</a:t>
            </a:r>
            <a:r>
              <a:rPr lang="zh-CN" altLang="en-US" b="1">
                <a:latin typeface="幼圆" pitchFamily="49" charset="-122"/>
                <a:ea typeface="幼圆" pitchFamily="49" charset="-122"/>
              </a:rPr>
              <a:t>翠翠说：</a:t>
            </a:r>
            <a:r>
              <a:rPr lang="zh-CN" altLang="en-US" b="1">
                <a:ea typeface="幼圆" pitchFamily="49" charset="-122"/>
              </a:rPr>
              <a:t>“</a:t>
            </a:r>
            <a:r>
              <a:rPr lang="zh-CN" altLang="en-US" b="1">
                <a:latin typeface="幼圆" pitchFamily="49" charset="-122"/>
                <a:ea typeface="幼圆" pitchFamily="49" charset="-122"/>
              </a:rPr>
              <a:t>怎么不敢？可是一个人有什么意思。</a:t>
            </a:r>
            <a:r>
              <a:rPr lang="zh-CN" altLang="en-US" b="1">
                <a:ea typeface="幼圆" pitchFamily="49" charset="-122"/>
              </a:rPr>
              <a:t>”</a:t>
            </a:r>
            <a:endParaRPr lang="zh-CN" altLang="en-US" b="1">
              <a:latin typeface="幼圆" pitchFamily="49" charset="-122"/>
              <a:ea typeface="幼圆" pitchFamily="49" charset="-122"/>
            </a:endParaRPr>
          </a:p>
          <a:p>
            <a:pPr lvl="0" eaLnBrk="1" hangingPunct="1">
              <a:buFontTx/>
              <a:buNone/>
            </a:pPr>
            <a:endParaRPr lang="zh-CN" altLang="en-US" b="1">
              <a:latin typeface="幼圆" pitchFamily="49" charset="-122"/>
              <a:ea typeface="幼圆" pitchFamily="49" charset="-122"/>
            </a:endParaRPr>
          </a:p>
          <a:p>
            <a:pPr lvl="0" eaLnBrk="1" hangingPunct="1">
              <a:buFontTx/>
              <a:buNone/>
            </a:pPr>
            <a:r>
              <a:rPr lang="zh-CN" altLang="en-US" sz="2800" b="1">
                <a:solidFill>
                  <a:srgbClr val="FF0000"/>
                </a:solidFill>
                <a:latin typeface="楷体_GB2312" pitchFamily="49" charset="-122"/>
                <a:ea typeface="楷体_GB2312" pitchFamily="49" charset="-122"/>
              </a:rPr>
              <a:t>     潜台词就是要爷爷陪着一起去，但同时表明要爷爷去不是因为自己胆小，</a:t>
            </a:r>
            <a:r>
              <a:rPr lang="zh-CN" altLang="en-US" sz="2800" b="1">
                <a:solidFill>
                  <a:srgbClr val="00B0F0"/>
                </a:solidFill>
                <a:latin typeface="楷体_GB2312" pitchFamily="49" charset="-122"/>
                <a:ea typeface="楷体_GB2312" pitchFamily="49" charset="-122"/>
              </a:rPr>
              <a:t>聪明可爱</a:t>
            </a:r>
            <a:r>
              <a:rPr lang="zh-CN" altLang="en-US" sz="2800" b="1">
                <a:solidFill>
                  <a:schemeClr val="accent2"/>
                </a:solidFill>
                <a:latin typeface="楷体_GB2312" pitchFamily="49" charset="-122"/>
                <a:ea typeface="楷体_GB2312" pitchFamily="49" charset="-122"/>
              </a:rPr>
              <a:t>，</a:t>
            </a:r>
            <a:r>
              <a:rPr lang="zh-CN" altLang="en-US" sz="2800" b="1">
                <a:solidFill>
                  <a:srgbClr val="FF0000"/>
                </a:solidFill>
                <a:latin typeface="楷体_GB2312" pitchFamily="49" charset="-122"/>
                <a:ea typeface="楷体_GB2312" pitchFamily="49" charset="-122"/>
              </a:rPr>
              <a:t>同时也隐隐道出了翠翠内心深处的孤寂和对爷爷的依恋。</a:t>
            </a:r>
            <a:endParaRPr lang="zh-CN" altLang="en-US" sz="2800" b="1">
              <a:solidFill>
                <a:srgbClr val="FF0000"/>
              </a:solidFill>
              <a:latin typeface="楷体_GB2312" pitchFamily="49" charset="-122"/>
              <a:ea typeface="楷体_GB2312" pitchFamily="49" charset="-122"/>
            </a:endParaRPr>
          </a:p>
        </p:txBody>
      </p:sp>
      <p:sp>
        <p:nvSpPr>
          <p:cNvPr id="44035" name="标题 1"/>
          <p:cNvSpPr>
            <a:spLocks noGrp="1"/>
          </p:cNvSpPr>
          <p:nvPr>
            <p:ph type="title"/>
          </p:nvPr>
        </p:nvSpPr>
        <p:spPr>
          <a:xfrm>
            <a:off x="298450" y="228600"/>
            <a:ext cx="8540750" cy="1143000"/>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Arial"/>
                <a:ea typeface="宋体" panose="02010600030101010101" pitchFamily="2" charset="-122"/>
                <a:cs typeface="+mj-cs"/>
              </a:defRPr>
            </a:lvl1pPr>
          </a:lstStyle>
          <a:p>
            <a:pPr lvl="0" eaLnBrk="1" hangingPunct="1"/>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44034">
                                            <p:txEl>
                                              <p:pRg st="2" end="2"/>
                                            </p:txEl>
                                          </p:spTgt>
                                        </p:tgtEl>
                                        <p:attrNameLst>
                                          <p:attrName>style.visibility</p:attrName>
                                        </p:attrNameLst>
                                      </p:cBhvr>
                                      <p:to>
                                        <p:strVal val="visible"/>
                                      </p:to>
                                    </p:set>
                                    <p:animEffect transition="in" filter="fade">
                                      <p:cBhvr>
                                        <p:cTn id="7" dur="1000"/>
                                        <p:tgtEl>
                                          <p:spTgt spid="44034">
                                            <p:txEl>
                                              <p:pRg st="2" end="2"/>
                                            </p:txEl>
                                          </p:spTgt>
                                        </p:tgtEl>
                                      </p:cBhvr>
                                    </p:animEffect>
                                    <p:anim calcmode="lin" valueType="num">
                                      <p:cBhvr>
                                        <p:cTn id="8" dur="1000" fill="hold"/>
                                        <p:tgtEl>
                                          <p:spTgt spid="44034">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4403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058" name="Rectangle 2"/>
          <p:cNvSpPr>
            <a:spLocks noGrp="1"/>
          </p:cNvSpPr>
          <p:nvPr>
            <p:ph type="body" idx="4294967295"/>
          </p:nvPr>
        </p:nvSpPr>
        <p:spPr>
          <a:xfrm>
            <a:off x="468313" y="1700213"/>
            <a:ext cx="8153400" cy="4572000"/>
          </a:xfrm>
          <a:noFill/>
          <a:ln w="9525" cap="flat" cmpd="sng">
            <a:noFill/>
            <a:prstDash val="solid"/>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hlink"/>
              </a:buClr>
              <a:buSzTx/>
              <a:buFont typeface="Wingdings" panose="05000000000000000000" pitchFamily="2" charset="2"/>
              <a:buChar char="§"/>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2"/>
              </a:buClr>
              <a:buSzPct val="85000"/>
              <a:buFont typeface="Wingdings" panose="05000000000000000000" pitchFamily="2" charset="2"/>
              <a:buChar char="Ø"/>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95000"/>
              <a:buFont typeface="Wingdings" panose="05000000000000000000" pitchFamily="2" charset="2"/>
              <a:buChar char="¡"/>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Pct val="90000"/>
              <a:buFont typeface="Wingdings" panose="05000000000000000000" pitchFamily="2" charset="2"/>
              <a:buChar char="Ø"/>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9pPr>
          </a:lstStyle>
          <a:p>
            <a:pPr lvl="0" eaLnBrk="1" hangingPunct="1">
              <a:buFontTx/>
              <a:buNone/>
            </a:pPr>
            <a:r>
              <a:rPr lang="en-US" altLang="zh-CN" b="1">
                <a:latin typeface="幼圆" pitchFamily="49" charset="-122"/>
                <a:ea typeface="幼圆" pitchFamily="49" charset="-122"/>
              </a:rPr>
              <a:t>     </a:t>
            </a:r>
            <a:r>
              <a:rPr lang="zh-CN" altLang="en-US" b="1">
                <a:latin typeface="幼圆" pitchFamily="49" charset="-122"/>
                <a:ea typeface="幼圆" pitchFamily="49" charset="-122"/>
              </a:rPr>
              <a:t>落日向上游翠翠家中那一方落去，黄昏把河面装饰了一层薄雾。翠翠望到这个景致，忽然起了一个怕人的想头，她想：</a:t>
            </a:r>
            <a:r>
              <a:rPr lang="zh-CN" altLang="en-US" b="1">
                <a:ea typeface="幼圆" pitchFamily="49" charset="-122"/>
              </a:rPr>
              <a:t>“</a:t>
            </a:r>
            <a:r>
              <a:rPr lang="zh-CN" altLang="en-US" b="1">
                <a:latin typeface="幼圆" pitchFamily="49" charset="-122"/>
                <a:ea typeface="幼圆" pitchFamily="49" charset="-122"/>
              </a:rPr>
              <a:t>假若爷爷死了？</a:t>
            </a:r>
            <a:r>
              <a:rPr lang="zh-CN" altLang="en-US" b="1">
                <a:ea typeface="幼圆" pitchFamily="49" charset="-122"/>
              </a:rPr>
              <a:t>”</a:t>
            </a:r>
            <a:endParaRPr lang="zh-CN" altLang="en-US" b="1">
              <a:latin typeface="幼圆" pitchFamily="49" charset="-122"/>
              <a:ea typeface="幼圆" pitchFamily="49" charset="-122"/>
            </a:endParaRPr>
          </a:p>
          <a:p>
            <a:pPr lvl="0" eaLnBrk="1" hangingPunct="1">
              <a:buFontTx/>
              <a:buNone/>
            </a:pPr>
            <a:r>
              <a:rPr lang="zh-CN" altLang="en-US" b="1">
                <a:latin typeface="幼圆" pitchFamily="49" charset="-122"/>
                <a:ea typeface="幼圆" pitchFamily="49" charset="-122"/>
              </a:rPr>
              <a:t> </a:t>
            </a:r>
            <a:endParaRPr lang="zh-CN" altLang="en-US" b="1">
              <a:latin typeface="幼圆" pitchFamily="49" charset="-122"/>
              <a:ea typeface="幼圆" pitchFamily="49" charset="-122"/>
            </a:endParaRPr>
          </a:p>
          <a:p>
            <a:pPr lvl="0" eaLnBrk="1" hangingPunct="1">
              <a:buFontTx/>
              <a:buNone/>
            </a:pPr>
            <a:r>
              <a:rPr lang="zh-CN" altLang="en-US" sz="2800" b="1">
                <a:solidFill>
                  <a:srgbClr val="FF0000"/>
                </a:solidFill>
                <a:latin typeface="楷体_GB2312" pitchFamily="49" charset="-122"/>
                <a:ea typeface="楷体_GB2312" pitchFamily="49" charset="-122"/>
              </a:rPr>
              <a:t>      这是翠翠的心事与惧怕，反衬着她</a:t>
            </a:r>
            <a:r>
              <a:rPr lang="zh-CN" altLang="en-US" sz="2800" b="1">
                <a:solidFill>
                  <a:srgbClr val="00B0F0"/>
                </a:solidFill>
                <a:latin typeface="楷体_GB2312" pitchFamily="49" charset="-122"/>
                <a:ea typeface="楷体_GB2312" pitchFamily="49" charset="-122"/>
              </a:rPr>
              <a:t>对爷爷深厚的感情</a:t>
            </a:r>
            <a:r>
              <a:rPr lang="zh-CN" altLang="en-US" sz="2800" b="1">
                <a:solidFill>
                  <a:schemeClr val="accent2"/>
                </a:solidFill>
                <a:latin typeface="楷体_GB2312" pitchFamily="49" charset="-122"/>
                <a:ea typeface="楷体_GB2312" pitchFamily="49" charset="-122"/>
              </a:rPr>
              <a:t>，</a:t>
            </a:r>
            <a:r>
              <a:rPr lang="zh-CN" altLang="en-US" sz="2800" b="1">
                <a:solidFill>
                  <a:srgbClr val="FF0000"/>
                </a:solidFill>
                <a:latin typeface="楷体_GB2312" pitchFamily="49" charset="-122"/>
                <a:ea typeface="楷体_GB2312" pitchFamily="49" charset="-122"/>
              </a:rPr>
              <a:t>爷爷是她生活的依靠，更是她心灵的寄托。</a:t>
            </a:r>
            <a:endParaRPr lang="zh-CN" altLang="en-US" sz="2800" b="1">
              <a:solidFill>
                <a:srgbClr val="FF0000"/>
              </a:solidFill>
              <a:latin typeface="楷体_GB2312" pitchFamily="49" charset="-122"/>
              <a:ea typeface="楷体_GB2312" pitchFamily="49" charset="-122"/>
            </a:endParaRPr>
          </a:p>
          <a:p>
            <a:pPr lvl="0" eaLnBrk="1" hangingPunct="1">
              <a:buFontTx/>
              <a:buNone/>
            </a:pPr>
            <a:endParaRPr lang="en-US" altLang="zh-CN" sz="2800" b="1">
              <a:solidFill>
                <a:srgbClr val="FF0000"/>
              </a:solidFill>
              <a:latin typeface="楷体_GB2312" pitchFamily="49" charset="-122"/>
              <a:ea typeface="楷体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45058">
                                            <p:txEl>
                                              <p:pRg st="2" end="2"/>
                                            </p:txEl>
                                          </p:spTgt>
                                        </p:tgtEl>
                                        <p:attrNameLst>
                                          <p:attrName>style.visibility</p:attrName>
                                        </p:attrNameLst>
                                      </p:cBhvr>
                                      <p:to>
                                        <p:strVal val="visible"/>
                                      </p:to>
                                    </p:set>
                                    <p:animEffect transition="in" filter="fade">
                                      <p:cBhvr>
                                        <p:cTn id="7" dur="1000"/>
                                        <p:tgtEl>
                                          <p:spTgt spid="45058">
                                            <p:txEl>
                                              <p:pRg st="2" end="2"/>
                                            </p:txEl>
                                          </p:spTgt>
                                        </p:tgtEl>
                                      </p:cBhvr>
                                    </p:animEffect>
                                    <p:anim calcmode="lin" valueType="num">
                                      <p:cBhvr>
                                        <p:cTn id="8" dur="1000" fill="hold"/>
                                        <p:tgtEl>
                                          <p:spTgt spid="45058">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45058">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082" name="Rectangle 2"/>
          <p:cNvSpPr>
            <a:spLocks noGrp="1"/>
          </p:cNvSpPr>
          <p:nvPr>
            <p:ph type="body" idx="4294967295"/>
          </p:nvPr>
        </p:nvSpPr>
        <p:spPr>
          <a:xfrm>
            <a:off x="0" y="1484313"/>
            <a:ext cx="9144000" cy="4776787"/>
          </a:xfrm>
          <a:noFill/>
          <a:ln w="9525" cap="flat" cmpd="sng">
            <a:noFill/>
            <a:prstDash val="solid"/>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hlink"/>
              </a:buClr>
              <a:buSzTx/>
              <a:buFont typeface="Wingdings" panose="05000000000000000000" pitchFamily="2" charset="2"/>
              <a:buChar char="§"/>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2"/>
              </a:buClr>
              <a:buSzPct val="85000"/>
              <a:buFont typeface="Wingdings" panose="05000000000000000000" pitchFamily="2" charset="2"/>
              <a:buChar char="Ø"/>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95000"/>
              <a:buFont typeface="Wingdings" panose="05000000000000000000" pitchFamily="2" charset="2"/>
              <a:buChar char="¡"/>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Pct val="90000"/>
              <a:buFont typeface="Wingdings" panose="05000000000000000000" pitchFamily="2" charset="2"/>
              <a:buChar char="Ø"/>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9pPr>
          </a:lstStyle>
          <a:p>
            <a:pPr lvl="0" eaLnBrk="1" hangingPunct="1">
              <a:buFontTx/>
              <a:buNone/>
            </a:pPr>
            <a:r>
              <a:rPr lang="en-US" altLang="zh-CN" b="1">
                <a:latin typeface="幼圆" pitchFamily="49" charset="-122"/>
                <a:ea typeface="幼圆" pitchFamily="49" charset="-122"/>
              </a:rPr>
              <a:t>     </a:t>
            </a:r>
            <a:r>
              <a:rPr lang="zh-CN" altLang="en-US" b="1">
                <a:latin typeface="幼圆" pitchFamily="49" charset="-122"/>
                <a:ea typeface="幼圆" pitchFamily="49" charset="-122"/>
              </a:rPr>
              <a:t>老船夫即刻把船拉过来，一面拉船一面哑声儿喊问：</a:t>
            </a:r>
            <a:r>
              <a:rPr lang="zh-CN" altLang="en-US" b="1">
                <a:ea typeface="幼圆" pitchFamily="49" charset="-122"/>
              </a:rPr>
              <a:t>“</a:t>
            </a:r>
            <a:r>
              <a:rPr lang="zh-CN" altLang="en-US" b="1">
                <a:latin typeface="幼圆" pitchFamily="49" charset="-122"/>
                <a:ea typeface="幼圆" pitchFamily="49" charset="-122"/>
              </a:rPr>
              <a:t>翠翠，翠翠，是不是你？</a:t>
            </a:r>
            <a:r>
              <a:rPr lang="zh-CN" altLang="en-US" b="1">
                <a:ea typeface="幼圆" pitchFamily="49" charset="-122"/>
              </a:rPr>
              <a:t>”</a:t>
            </a:r>
            <a:r>
              <a:rPr lang="zh-CN" altLang="en-US" b="1">
                <a:latin typeface="幼圆" pitchFamily="49" charset="-122"/>
                <a:ea typeface="幼圆" pitchFamily="49" charset="-122"/>
              </a:rPr>
              <a:t> 翠翠不理会祖父，口中却轻轻的说：</a:t>
            </a:r>
            <a:r>
              <a:rPr lang="zh-CN" altLang="en-US" b="1">
                <a:ea typeface="幼圆" pitchFamily="49" charset="-122"/>
              </a:rPr>
              <a:t>“</a:t>
            </a:r>
            <a:r>
              <a:rPr lang="zh-CN" altLang="en-US" b="1">
                <a:latin typeface="幼圆" pitchFamily="49" charset="-122"/>
                <a:ea typeface="幼圆" pitchFamily="49" charset="-122"/>
              </a:rPr>
              <a:t>不是翠翠，不是翠翠，翠翠早被大河里鲤鱼吃去了。</a:t>
            </a:r>
            <a:r>
              <a:rPr lang="zh-CN" altLang="en-US" b="1">
                <a:ea typeface="幼圆" pitchFamily="49" charset="-122"/>
              </a:rPr>
              <a:t>”</a:t>
            </a:r>
            <a:r>
              <a:rPr lang="zh-CN" altLang="en-US" sz="6000" b="1">
                <a:latin typeface="幼圆" pitchFamily="49" charset="-122"/>
                <a:ea typeface="幼圆" pitchFamily="49" charset="-122"/>
              </a:rPr>
              <a:t> </a:t>
            </a:r>
            <a:endParaRPr lang="zh-CN" altLang="en-US" sz="6000" b="1">
              <a:latin typeface="幼圆" pitchFamily="49" charset="-122"/>
              <a:ea typeface="幼圆" pitchFamily="49" charset="-122"/>
            </a:endParaRPr>
          </a:p>
          <a:p>
            <a:pPr lvl="0" eaLnBrk="1" hangingPunct="1">
              <a:buFontTx/>
              <a:buNone/>
            </a:pPr>
            <a:r>
              <a:rPr lang="zh-CN" altLang="en-US" sz="6000" b="1">
                <a:latin typeface="幼圆" pitchFamily="49" charset="-122"/>
                <a:ea typeface="幼圆" pitchFamily="49" charset="-122"/>
              </a:rPr>
              <a:t> </a:t>
            </a:r>
            <a:r>
              <a:rPr lang="zh-CN" altLang="en-US" b="1">
                <a:solidFill>
                  <a:srgbClr val="FF0000"/>
                </a:solidFill>
                <a:latin typeface="楷体_GB2312" pitchFamily="49" charset="-122"/>
                <a:ea typeface="楷体_GB2312" pitchFamily="49" charset="-122"/>
              </a:rPr>
              <a:t>显示出翠翠</a:t>
            </a:r>
            <a:r>
              <a:rPr lang="zh-CN" altLang="en-US" b="1">
                <a:solidFill>
                  <a:srgbClr val="00B0F0"/>
                </a:solidFill>
                <a:latin typeface="楷体_GB2312" pitchFamily="49" charset="-122"/>
                <a:ea typeface="楷体_GB2312" pitchFamily="49" charset="-122"/>
              </a:rPr>
              <a:t>调皮、活泼</a:t>
            </a:r>
            <a:r>
              <a:rPr lang="zh-CN" altLang="en-US" b="1">
                <a:solidFill>
                  <a:srgbClr val="FF0000"/>
                </a:solidFill>
                <a:latin typeface="楷体_GB2312" pitchFamily="49" charset="-122"/>
                <a:ea typeface="楷体_GB2312" pitchFamily="49" charset="-122"/>
              </a:rPr>
              <a:t>的一面。她不是真的生爷爷的气，只是表现出小女孩特有的</a:t>
            </a:r>
            <a:r>
              <a:rPr lang="zh-CN" altLang="en-US" b="1">
                <a:solidFill>
                  <a:srgbClr val="00B0F0"/>
                </a:solidFill>
                <a:latin typeface="楷体_GB2312" pitchFamily="49" charset="-122"/>
                <a:ea typeface="楷体_GB2312" pitchFamily="49" charset="-122"/>
              </a:rPr>
              <a:t>娇气和顽皮</a:t>
            </a:r>
            <a:r>
              <a:rPr lang="zh-CN" altLang="en-US" b="1">
                <a:solidFill>
                  <a:srgbClr val="FF0000"/>
                </a:solidFill>
                <a:latin typeface="楷体_GB2312" pitchFamily="49" charset="-122"/>
                <a:ea typeface="楷体_GB2312" pitchFamily="49" charset="-122"/>
              </a:rPr>
              <a:t>，让人忍俊不禁。</a:t>
            </a:r>
            <a:endParaRPr lang="zh-CN" altLang="en-US" b="1">
              <a:solidFill>
                <a:srgbClr val="FF0000"/>
              </a:solidFill>
              <a:latin typeface="楷体_GB2312" pitchFamily="49" charset="-122"/>
              <a:ea typeface="楷体_GB2312" pitchFamily="49" charset="-122"/>
            </a:endParaRPr>
          </a:p>
          <a:p>
            <a:pPr lvl="0" eaLnBrk="1" hangingPunct="1">
              <a:buFontTx/>
              <a:buNone/>
            </a:pPr>
            <a:endParaRPr lang="en-US" altLang="zh-CN" sz="4800" b="1">
              <a:solidFill>
                <a:srgbClr val="FF0000"/>
              </a:solidFill>
              <a:latin typeface="楷体_GB2312" pitchFamily="49" charset="-122"/>
              <a:ea typeface="楷体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nodeType="clickEffect">
                                  <p:stCondLst>
                                    <p:cond delay="0"/>
                                  </p:stCondLst>
                                  <p:childTnLst>
                                    <p:set>
                                      <p:cBhvr>
                                        <p:cTn id="6" dur="1" fill="hold">
                                          <p:stCondLst>
                                            <p:cond delay="0"/>
                                          </p:stCondLst>
                                        </p:cTn>
                                        <p:tgtEl>
                                          <p:spTgt spid="46082">
                                            <p:txEl>
                                              <p:pRg st="1" end="1"/>
                                            </p:txEl>
                                          </p:spTgt>
                                        </p:tgtEl>
                                        <p:attrNameLst>
                                          <p:attrName>style.visibility</p:attrName>
                                        </p:attrNameLst>
                                      </p:cBhvr>
                                      <p:to>
                                        <p:strVal val="visible"/>
                                      </p:to>
                                    </p:set>
                                    <p:anim calcmode="lin" valueType="num">
                                      <p:cBhvr>
                                        <p:cTn id="7" dur="1000" fill="hold"/>
                                        <p:tgtEl>
                                          <p:spTgt spid="46082">
                                            <p:txEl>
                                              <p:pRg st="1" end="1"/>
                                            </p:txEl>
                                          </p:spTgt>
                                        </p:tgtEl>
                                        <p:attrNameLst>
                                          <p:attrName>ppt_w</p:attrName>
                                        </p:attrNameLst>
                                      </p:cBhvr>
                                      <p:tavLst>
                                        <p:tav tm="0">
                                          <p:val>
                                            <p:strVal val="#ppt_w*0.70"/>
                                          </p:val>
                                        </p:tav>
                                        <p:tav tm="100000">
                                          <p:val>
                                            <p:strVal val="#ppt_w"/>
                                          </p:val>
                                        </p:tav>
                                      </p:tavLst>
                                    </p:anim>
                                    <p:anim calcmode="lin" valueType="num">
                                      <p:cBhvr>
                                        <p:cTn id="8" dur="1000" fill="hold"/>
                                        <p:tgtEl>
                                          <p:spTgt spid="46082">
                                            <p:txEl>
                                              <p:pRg st="1" end="1"/>
                                            </p:txEl>
                                          </p:spTgt>
                                        </p:tgtEl>
                                        <p:attrNameLst>
                                          <p:attrName>ppt_h</p:attrName>
                                        </p:attrNameLst>
                                      </p:cBhvr>
                                      <p:tavLst>
                                        <p:tav tm="0">
                                          <p:val>
                                            <p:strVal val="#ppt_h"/>
                                          </p:val>
                                        </p:tav>
                                        <p:tav tm="100000">
                                          <p:val>
                                            <p:strVal val="#ppt_h"/>
                                          </p:val>
                                        </p:tav>
                                      </p:tavLst>
                                    </p:anim>
                                    <p:animEffect transition="in" filter="fade">
                                      <p:cBhvr>
                                        <p:cTn id="9" dur="1000"/>
                                        <p:tgtEl>
                                          <p:spTgt spid="4608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7106" name="Text Box 3"/>
          <p:cNvSpPr txBox="1">
            <a:spLocks noChangeArrowheads="1"/>
          </p:cNvSpPr>
          <p:nvPr/>
        </p:nvSpPr>
        <p:spPr bwMode="auto">
          <a:xfrm>
            <a:off x="0" y="0"/>
            <a:ext cx="1871663"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pitchFamily="34" charset="0"/>
                <a:ea typeface="宋体" panose="02010600030101010101" pitchFamily="2" charset="-122"/>
              </a:defRPr>
            </a:lvl1pPr>
            <a:lvl2pPr marL="742950" indent="-28575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pitchFamily="34" charset="0"/>
                <a:ea typeface="宋体" panose="02010600030101010101" pitchFamily="2" charset="-122"/>
              </a:defRPr>
            </a:lvl2pPr>
            <a:lvl3pPr marL="1143000" indent="-22860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pitchFamily="34" charset="0"/>
                <a:ea typeface="宋体" panose="02010600030101010101" pitchFamily="2" charset="-122"/>
              </a:defRPr>
            </a:lvl3pPr>
            <a:lvl4pPr marL="1600200" indent="-22860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pitchFamily="34" charset="0"/>
                <a:ea typeface="宋体" panose="02010600030101010101" pitchFamily="2" charset="-122"/>
              </a:defRPr>
            </a:lvl4pPr>
            <a:lvl5pPr marL="2057400" indent="-22860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pitchFamily="34" charset="0"/>
                <a:ea typeface="宋体" panose="02010600030101010101" pitchFamily="2" charset="-122"/>
              </a:defRPr>
            </a:lvl5pPr>
            <a:lvl6pPr marL="2514600" indent="-228600" eaLnBrk="0" fontAlgn="base" hangingPunct="0">
              <a:spcBef>
                <a:spcPct val="0"/>
              </a:spcBef>
              <a:spcAft>
                <a:spcPct val="0"/>
              </a:spcAft>
              <a:defRPr lang="zh-CN" altLang="en-US">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lang="zh-CN" altLang="en-US">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lang="zh-CN" altLang="en-US">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lang="zh-CN" altLang="en-US">
                <a:solidFill>
                  <a:schemeClr val="tx1"/>
                </a:solidFill>
                <a:latin typeface="Arial" pitchFamily="34" charset="0"/>
                <a:ea typeface="宋体" panose="02010600030101010101" pitchFamily="2" charset="-122"/>
              </a:defRPr>
            </a:lvl9pPr>
          </a:lstStyle>
          <a:p>
            <a:pPr marL="0" lvl="0" indent="0" eaLnBrk="1" hangingPunct="0">
              <a:spcBef>
                <a:spcPct val="50000"/>
              </a:spcBef>
            </a:pPr>
            <a:r>
              <a:rPr lang="zh-CN" altLang="en-US" sz="4000" b="1" u="sng" spc="0">
                <a:solidFill>
                  <a:srgbClr val="FF0000"/>
                </a:solidFill>
                <a:effectLst>
                  <a:outerShdw blurRad="38100" dist="38100" dir="2700000" algn="tl">
                    <a:srgbClr val="000000"/>
                  </a:outerShdw>
                </a:effectLst>
                <a:ea typeface="华文仿宋" pitchFamily="2" charset="-122"/>
              </a:rPr>
              <a:t>翠翠</a:t>
            </a:r>
            <a:endParaRPr lang="zh-CN" altLang="en-US" sz="4000" b="1" u="sng">
              <a:solidFill>
                <a:srgbClr val="FF0000"/>
              </a:solidFill>
              <a:effectLst>
                <a:outerShdw blurRad="38100" dist="38100" dir="2700000" algn="tl">
                  <a:srgbClr val="000000"/>
                </a:outerShdw>
              </a:effectLst>
              <a:ea typeface="华文仿宋" pitchFamily="2" charset="-122"/>
            </a:endParaRPr>
          </a:p>
        </p:txBody>
      </p:sp>
      <p:sp>
        <p:nvSpPr>
          <p:cNvPr id="47107" name="Rectangle 4"/>
          <p:cNvSpPr>
            <a:spLocks noChangeArrowheads="1"/>
          </p:cNvSpPr>
          <p:nvPr/>
        </p:nvSpPr>
        <p:spPr bwMode="auto">
          <a:xfrm>
            <a:off x="250825" y="981075"/>
            <a:ext cx="43973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r>
              <a:rPr kumimoji="0" lang="en-US" altLang="zh-CN" sz="4000" b="1"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仿宋_GB2312" pitchFamily="49" charset="-122"/>
                <a:ea typeface="仿宋_GB2312" pitchFamily="49" charset="-122"/>
                <a:cs typeface="+mn-cs"/>
              </a:rPr>
              <a:t> </a:t>
            </a:r>
            <a:endParaRPr kumimoji="0" lang="en-US" altLang="zh-CN" sz="4000" b="1"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仿宋_GB2312" pitchFamily="49" charset="-122"/>
              <a:ea typeface="仿宋_GB2312" pitchFamily="49" charset="-122"/>
              <a:cs typeface="+mn-cs"/>
            </a:endParaRPr>
          </a:p>
        </p:txBody>
      </p:sp>
      <p:sp>
        <p:nvSpPr>
          <p:cNvPr id="47108" name="Rectangle 6"/>
          <p:cNvSpPr>
            <a:spLocks noChangeArrowheads="1"/>
          </p:cNvSpPr>
          <p:nvPr/>
        </p:nvSpPr>
        <p:spPr bwMode="auto">
          <a:xfrm>
            <a:off x="0" y="2060575"/>
            <a:ext cx="43973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sz="1800" b="0" i="0" u="none" baseline="0">
                <a:solidFill>
                  <a:schemeClr val="tx1"/>
                </a:solidFill>
                <a:effectLst/>
                <a:latin typeface="Arial"/>
                <a:ea typeface="宋体" panose="02010600030101010101" pitchFamily="2" charset="-122"/>
              </a:defRPr>
            </a:lvl5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r>
              <a:rPr kumimoji="0" lang="en-US" altLang="zh-CN" sz="4000" b="1"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仿宋_GB2312" pitchFamily="49" charset="-122"/>
                <a:ea typeface="仿宋_GB2312" pitchFamily="49" charset="-122"/>
                <a:cs typeface="+mn-cs"/>
              </a:rPr>
              <a:t> </a:t>
            </a:r>
            <a:endParaRPr kumimoji="0" lang="en-US" altLang="zh-CN" sz="4000" b="1"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仿宋_GB2312" pitchFamily="49" charset="-122"/>
              <a:ea typeface="仿宋_GB2312" pitchFamily="49" charset="-122"/>
              <a:cs typeface="+mn-cs"/>
            </a:endParaRPr>
          </a:p>
        </p:txBody>
      </p:sp>
      <p:sp>
        <p:nvSpPr>
          <p:cNvPr id="47109" name="Rectangle 7"/>
          <p:cNvSpPr>
            <a:spLocks noChangeArrowheads="1"/>
          </p:cNvSpPr>
          <p:nvPr/>
        </p:nvSpPr>
        <p:spPr bwMode="auto">
          <a:xfrm>
            <a:off x="395288" y="836613"/>
            <a:ext cx="7775575" cy="2528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eaLnBrk="1" hangingPunct="0"/>
            <a:r>
              <a:rPr lang="en-US" altLang="zh-CN" sz="3200" b="1" spc="0">
                <a:effectLst>
                  <a:outerShdw blurRad="38100" dist="38100" dir="2700000" algn="tl">
                    <a:srgbClr val="FFFFFF"/>
                  </a:outerShdw>
                </a:effectLst>
                <a:latin typeface="仿宋_GB2312" pitchFamily="49" charset="-122"/>
                <a:ea typeface="仿宋_GB2312" pitchFamily="49" charset="-122"/>
              </a:rPr>
              <a:t>    </a:t>
            </a:r>
            <a:r>
              <a:rPr lang="zh-CN" altLang="en-US" sz="3200" b="1" spc="0">
                <a:effectLst>
                  <a:outerShdw blurRad="38100" dist="38100" dir="2700000" algn="tl">
                    <a:srgbClr val="FFFFFF"/>
                  </a:outerShdw>
                </a:effectLst>
                <a:latin typeface="仿宋_GB2312" pitchFamily="49" charset="-122"/>
                <a:ea typeface="仿宋_GB2312" pitchFamily="49" charset="-122"/>
              </a:rPr>
              <a:t>翠翠的形象是清纯。十五岁的纯美少女她纯真聪慧、像一只小鹿那样活泼健美。恬静、温柔、纯净、灵动、忠贞，如水滴般明澈清透，又充满青春活力，从外表到内心都姣好无比。 </a:t>
            </a:r>
            <a:endParaRPr lang="zh-CN" altLang="en-US" sz="3200" b="1">
              <a:effectLst>
                <a:outerShdw blurRad="38100" dist="38100" dir="2700000" algn="tl">
                  <a:srgbClr val="FFFFFF"/>
                </a:outerShdw>
              </a:effectLst>
              <a:latin typeface="仿宋_GB2312" pitchFamily="49" charset="-122"/>
              <a:ea typeface="仿宋_GB2312" pitchFamily="49" charset="-122"/>
            </a:endParaRPr>
          </a:p>
        </p:txBody>
      </p:sp>
      <p:sp>
        <p:nvSpPr>
          <p:cNvPr id="47110" name="矩形 2"/>
          <p:cNvSpPr>
            <a:spLocks noChangeArrowheads="1"/>
          </p:cNvSpPr>
          <p:nvPr/>
        </p:nvSpPr>
        <p:spPr bwMode="auto">
          <a:xfrm>
            <a:off x="2124075" y="4076700"/>
            <a:ext cx="4572000" cy="173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anose="02010600030101010101" pitchFamily="2" charset="-122"/>
              </a:defRPr>
            </a:lvl5pPr>
          </a:lstStyle>
          <a:p>
            <a:pPr marL="0" lvl="0" indent="0" algn="ctr" eaLnBrk="1" hangingPunct="0">
              <a:lnSpc>
                <a:spcPct val="150000"/>
              </a:lnSpc>
            </a:pPr>
            <a:r>
              <a:rPr lang="zh-CN" altLang="en-US" sz="3600" spc="0">
                <a:solidFill>
                  <a:srgbClr val="FF0000"/>
                </a:solidFill>
                <a:effectLst>
                  <a:outerShdw blurRad="38100" dist="38100" dir="2700000" algn="tl">
                    <a:srgbClr val="000000"/>
                  </a:outerShdw>
                </a:effectLst>
                <a:latin typeface="华文中宋" pitchFamily="2" charset="-122"/>
                <a:ea typeface="华文中宋" pitchFamily="2" charset="-122"/>
              </a:rPr>
              <a:t>美丽善良、活泼可爱</a:t>
            </a:r>
            <a:endParaRPr lang="zh-CN" altLang="en-US" sz="3600">
              <a:solidFill>
                <a:srgbClr val="FF0000"/>
              </a:solidFill>
              <a:effectLst>
                <a:outerShdw blurRad="38100" dist="38100" dir="2700000" algn="tl">
                  <a:srgbClr val="000000"/>
                </a:outerShdw>
              </a:effectLst>
              <a:latin typeface="华文中宋" pitchFamily="2" charset="-122"/>
              <a:ea typeface="华文中宋" pitchFamily="2" charset="-122"/>
            </a:endParaRPr>
          </a:p>
          <a:p>
            <a:pPr marL="0" lvl="0" indent="0" algn="ctr" eaLnBrk="1" hangingPunct="0">
              <a:lnSpc>
                <a:spcPct val="150000"/>
              </a:lnSpc>
            </a:pPr>
            <a:r>
              <a:rPr lang="zh-CN" altLang="en-US" sz="3600" spc="0">
                <a:solidFill>
                  <a:srgbClr val="FF0000"/>
                </a:solidFill>
                <a:effectLst>
                  <a:outerShdw blurRad="38100" dist="38100" dir="2700000" algn="tl">
                    <a:srgbClr val="000000"/>
                  </a:outerShdw>
                </a:effectLst>
                <a:latin typeface="华文中宋" pitchFamily="2" charset="-122"/>
                <a:ea typeface="华文中宋" pitchFamily="2" charset="-122"/>
              </a:rPr>
              <a:t>情窦初开，纯洁无暇</a:t>
            </a:r>
            <a:endParaRPr lang="zh-CN" altLang="en-US" sz="3600">
              <a:solidFill>
                <a:srgbClr val="FF0000"/>
              </a:solidFill>
              <a:effectLst>
                <a:outerShdw blurRad="38100" dist="38100" dir="2700000" algn="tl">
                  <a:srgbClr val="000000"/>
                </a:outerShdw>
              </a:effectLst>
              <a:latin typeface="华文中宋" pitchFamily="2" charset="-122"/>
              <a:ea typeface="华文中宋"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9" presetClass="entr" presetSubtype="0" dur="1000" fill="hold" grpId="0" nodeType="clickEffect">
                                  <p:stCondLst>
                                    <p:cond delay="0"/>
                                  </p:stCondLst>
                                  <p:childTnLst>
                                    <p:set>
                                      <p:cBhvr>
                                        <p:cTn id="6" dur="1" fill="hold">
                                          <p:stCondLst>
                                            <p:cond delay="0"/>
                                          </p:stCondLst>
                                        </p:cTn>
                                        <p:tgtEl>
                                          <p:spTgt spid="47109"/>
                                        </p:tgtEl>
                                        <p:attrNameLst>
                                          <p:attrName>style.visibility</p:attrName>
                                        </p:attrNameLst>
                                      </p:cBhvr>
                                      <p:to>
                                        <p:strVal val="visible"/>
                                      </p:to>
                                    </p:set>
                                    <p:anim calcmode="lin" valueType="num">
                                      <p:cBhvr>
                                        <p:cTn id="7" dur="1000" fill="hold"/>
                                        <p:tgtEl>
                                          <p:spTgt spid="47109"/>
                                        </p:tgtEl>
                                        <p:attrNameLst>
                                          <p:attrName>ppt_x</p:attrName>
                                        </p:attrNameLst>
                                      </p:cBhvr>
                                      <p:tavLst>
                                        <p:tav tm="0">
                                          <p:val>
                                            <p:strVal val="#ppt_x-.2"/>
                                          </p:val>
                                        </p:tav>
                                        <p:tav tm="100000">
                                          <p:val>
                                            <p:strVal val="#ppt_x"/>
                                          </p:val>
                                        </p:tav>
                                      </p:tavLst>
                                    </p:anim>
                                    <p:anim calcmode="lin" valueType="num">
                                      <p:cBhvr>
                                        <p:cTn id="8" dur="1000" fill="hold"/>
                                        <p:tgtEl>
                                          <p:spTgt spid="47109"/>
                                        </p:tgtEl>
                                        <p:attrNameLst>
                                          <p:attrName>ppt_y</p:attrName>
                                        </p:attrNameLst>
                                      </p:cBhvr>
                                      <p:tavLst>
                                        <p:tav tm="0">
                                          <p:val>
                                            <p:strVal val="#ppt_y"/>
                                          </p:val>
                                        </p:tav>
                                        <p:tav tm="100000">
                                          <p:val>
                                            <p:strVal val="#ppt_y"/>
                                          </p:val>
                                        </p:tav>
                                      </p:tavLst>
                                    </p:anim>
                                    <p:animEffect transition="in" filter="wipe(right)">
                                      <p:cBhvr>
                                        <p:cTn id="9" dur="1000"/>
                                        <p:tgtEl>
                                          <p:spTgt spid="47109"/>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3" presetClass="entr" presetSubtype="10" dur="500" fill="hold" grpId="0" nodeType="clickEffect">
                                  <p:stCondLst>
                                    <p:cond delay="0"/>
                                  </p:stCondLst>
                                  <p:childTnLst>
                                    <p:set>
                                      <p:cBhvr>
                                        <p:cTn id="13" dur="1" fill="hold">
                                          <p:stCondLst>
                                            <p:cond delay="0"/>
                                          </p:stCondLst>
                                        </p:cTn>
                                        <p:tgtEl>
                                          <p:spTgt spid="47110"/>
                                        </p:tgtEl>
                                        <p:attrNameLst>
                                          <p:attrName>style.visibility</p:attrName>
                                        </p:attrNameLst>
                                      </p:cBhvr>
                                      <p:to>
                                        <p:strVal val="visible"/>
                                      </p:to>
                                    </p:set>
                                    <p:animEffect transition="in" filter="blinds(horizontal)">
                                      <p:cBhvr>
                                        <p:cTn id="14" dur="500"/>
                                        <p:tgtEl>
                                          <p:spTgt spid="471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9" grpId="0"/>
      <p:bldP spid="47110"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130" name="Rectangle 2"/>
          <p:cNvSpPr>
            <a:spLocks noGrp="1" noRot="1"/>
          </p:cNvSpPr>
          <p:nvPr>
            <p:ph type="title"/>
          </p:nvPr>
        </p:nvSpPr>
        <p:spPr>
          <a:xfrm>
            <a:off x="298450" y="228600"/>
            <a:ext cx="8540750" cy="1143000"/>
          </a:xfrm>
          <a:noFill/>
          <a:ln>
            <a:miter lim="800000"/>
          </a:ln>
        </p:spPr>
        <p:txBody>
          <a:bodyPr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Arial"/>
                <a:ea typeface="宋体" panose="02010600030101010101" pitchFamily="2" charset="-122"/>
                <a:cs typeface="+mj-cs"/>
              </a:defRPr>
            </a:lvl1pPr>
          </a:lstStyle>
          <a:p>
            <a:pPr lvl="0" eaLnBrk="1" hangingPunct="1"/>
            <a:r>
              <a:rPr lang="zh-CN" altLang="en-US" b="1"/>
              <a:t>优秀青年指南</a:t>
            </a:r>
            <a:endParaRPr lang="zh-CN" altLang="en-US" b="1"/>
          </a:p>
        </p:txBody>
      </p:sp>
      <p:sp>
        <p:nvSpPr>
          <p:cNvPr id="48131" name="Rectangle 3"/>
          <p:cNvSpPr>
            <a:spLocks noGrp="1" noRot="1"/>
          </p:cNvSpPr>
          <p:nvPr>
            <p:ph type="body" idx="4294967295"/>
          </p:nvPr>
        </p:nvSpPr>
        <p:spPr>
          <a:xfrm>
            <a:off x="609600" y="1600200"/>
            <a:ext cx="8153400" cy="1468438"/>
          </a:xfrm>
          <a:noFill/>
          <a:ln>
            <a:miter lim="800000"/>
          </a:ln>
        </p:spPr>
        <p:txBody>
          <a:bodyPr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hlink"/>
              </a:buClr>
              <a:buSzTx/>
              <a:buFont typeface="Wingdings" panose="05000000000000000000" pitchFamily="2" charset="2"/>
              <a:buChar char="§"/>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2"/>
              </a:buClr>
              <a:buSzPct val="85000"/>
              <a:buFont typeface="Wingdings" panose="05000000000000000000" pitchFamily="2" charset="2"/>
              <a:buChar char="Ø"/>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95000"/>
              <a:buFont typeface="Wingdings" panose="05000000000000000000" pitchFamily="2" charset="2"/>
              <a:buChar char="¡"/>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Pct val="90000"/>
              <a:buFont typeface="Wingdings" panose="05000000000000000000" pitchFamily="2" charset="2"/>
              <a:buChar char="Ø"/>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Tx/>
              <a:buFont typeface="Wingdings 2" pitchFamily="18" charset="2"/>
              <a:buChar char="¡"/>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Font typeface="Wingdings 2" pitchFamily="18" charset="2"/>
              <a:buChar char="¡"/>
              <a:defRPr lang="zh-CN" altLang="en-US" sz="2000">
                <a:solidFill>
                  <a:schemeClr val="tx1"/>
                </a:solidFill>
                <a:latin typeface="+mn-lt"/>
                <a:ea typeface="+mn-ea"/>
              </a:defRPr>
            </a:lvl9pPr>
          </a:lstStyle>
          <a:p>
            <a:pPr lvl="0" eaLnBrk="1" hangingPunct="1"/>
            <a:r>
              <a:rPr lang="zh-CN" altLang="en-US" sz="4000" b="1"/>
              <a:t>淳朴善良、勇敢能干、热情开朗、幽默风趣、体贴细心</a:t>
            </a:r>
            <a:endParaRPr lang="zh-CN" altLang="en-US" sz="40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anim calcmode="lin" valueType="num">
                                      <p:cBhvr additive="base">
                                        <p:cTn id="7" dur="500" fill="hold"/>
                                        <p:tgtEl>
                                          <p:spTgt spid="481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813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https://d.book118.com/857160116114006051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默认设计模板">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1_默认设计模板">
  <a:themeElements>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默认设计模板">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吉祥如意">
  <a:themeElements>
    <a:clrScheme name="吉祥如意 1">
      <a:dk1>
        <a:srgbClr val="000000"/>
      </a:dk1>
      <a:lt1>
        <a:srgbClr val="FFFFFF"/>
      </a:lt1>
      <a:dk2>
        <a:srgbClr val="E40000"/>
      </a:dk2>
      <a:lt2>
        <a:srgbClr val="DDDDDD"/>
      </a:lt2>
      <a:accent1>
        <a:srgbClr val="E1F4FF"/>
      </a:accent1>
      <a:accent2>
        <a:srgbClr val="FFE2C5"/>
      </a:accent2>
      <a:accent3>
        <a:srgbClr val="FFFFFF"/>
      </a:accent3>
      <a:accent4>
        <a:srgbClr val="000000"/>
      </a:accent4>
      <a:accent5>
        <a:srgbClr val="EEF8FF"/>
      </a:accent5>
      <a:accent6>
        <a:srgbClr val="E7CDB2"/>
      </a:accent6>
      <a:hlink>
        <a:srgbClr val="0066CC"/>
      </a:hlink>
      <a:folHlink>
        <a:srgbClr val="9F9FBF"/>
      </a:folHlink>
    </a:clrScheme>
    <a:fontScheme name="吉祥如意">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outerShdw blurRad="38100" dist="38100" dir="2700000" algn="tl">
                <a:srgbClr val="000000">
                  <a:alpha val="43137"/>
                </a:srgbClr>
              </a:outerShdw>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outerShdw blurRad="38100" dist="38100" dir="2700000" algn="tl">
                <a:srgbClr val="000000">
                  <a:alpha val="43137"/>
                </a:srgbClr>
              </a:outerShdw>
            </a:effectLst>
            <a:latin typeface="Arial" panose="020B0604020202020204" pitchFamily="34" charset="0"/>
            <a:ea typeface="宋体" panose="02010600030101010101" pitchFamily="2" charset="-122"/>
          </a:defRPr>
        </a:defPPr>
      </a:lstStyle>
    </a:lnDef>
  </a:objectDefaults>
  <a:extraClrSchemeLst>
    <a:extraClrScheme>
      <a:clrScheme name="吉祥如意 1">
        <a:dk1>
          <a:srgbClr val="000000"/>
        </a:dk1>
        <a:lt1>
          <a:srgbClr val="FFFFFF"/>
        </a:lt1>
        <a:dk2>
          <a:srgbClr val="E40000"/>
        </a:dk2>
        <a:lt2>
          <a:srgbClr val="DDDDDD"/>
        </a:lt2>
        <a:accent1>
          <a:srgbClr val="E1F4FF"/>
        </a:accent1>
        <a:accent2>
          <a:srgbClr val="FFE2C5"/>
        </a:accent2>
        <a:accent3>
          <a:srgbClr val="FFFFFF"/>
        </a:accent3>
        <a:accent4>
          <a:srgbClr val="000000"/>
        </a:accent4>
        <a:accent5>
          <a:srgbClr val="EEF8FF"/>
        </a:accent5>
        <a:accent6>
          <a:srgbClr val="E7CDB2"/>
        </a:accent6>
        <a:hlink>
          <a:srgbClr val="0066CC"/>
        </a:hlink>
        <a:folHlink>
          <a:srgbClr val="9F9FBF"/>
        </a:folHlink>
      </a:clrScheme>
      <a:clrMap bg1="lt1" tx1="dk1" bg2="lt2" tx2="dk2" accent1="accent1" accent2="accent2" accent3="accent3" accent4="accent4" accent5="accent5" accent6="accent6" hlink="hlink" folHlink="folHlink"/>
    </a:extraClrScheme>
    <a:extraClrScheme>
      <a:clrScheme name="吉祥如意 2">
        <a:dk1>
          <a:srgbClr val="59582D"/>
        </a:dk1>
        <a:lt1>
          <a:srgbClr val="EAEAEA"/>
        </a:lt1>
        <a:dk2>
          <a:srgbClr val="666699"/>
        </a:dk2>
        <a:lt2>
          <a:srgbClr val="D9D9D9"/>
        </a:lt2>
        <a:accent1>
          <a:srgbClr val="CCECFF"/>
        </a:accent1>
        <a:accent2>
          <a:srgbClr val="B2D2C7"/>
        </a:accent2>
        <a:accent3>
          <a:srgbClr val="F3F3F3"/>
        </a:accent3>
        <a:accent4>
          <a:srgbClr val="4B4A25"/>
        </a:accent4>
        <a:accent5>
          <a:srgbClr val="E2F4FF"/>
        </a:accent5>
        <a:accent6>
          <a:srgbClr val="A1BEB4"/>
        </a:accent6>
        <a:hlink>
          <a:srgbClr val="993366"/>
        </a:hlink>
        <a:folHlink>
          <a:srgbClr val="92B9E0"/>
        </a:folHlink>
      </a:clrScheme>
      <a:clrMap bg1="lt1" tx1="dk1" bg2="lt2" tx2="dk2" accent1="accent1" accent2="accent2" accent3="accent3" accent4="accent4" accent5="accent5" accent6="accent6" hlink="hlink" folHlink="folHlink"/>
    </a:extraClrScheme>
    <a:extraClrScheme>
      <a:clrScheme name="吉祥如意 3">
        <a:dk1>
          <a:srgbClr val="000099"/>
        </a:dk1>
        <a:lt1>
          <a:srgbClr val="FFFFCC"/>
        </a:lt1>
        <a:dk2>
          <a:srgbClr val="004000"/>
        </a:dk2>
        <a:lt2>
          <a:srgbClr val="FFD9B3"/>
        </a:lt2>
        <a:accent1>
          <a:srgbClr val="FFD9D9"/>
        </a:accent1>
        <a:accent2>
          <a:srgbClr val="DDDDDD"/>
        </a:accent2>
        <a:accent3>
          <a:srgbClr val="FFFFE2"/>
        </a:accent3>
        <a:accent4>
          <a:srgbClr val="000082"/>
        </a:accent4>
        <a:accent5>
          <a:srgbClr val="FFE9E9"/>
        </a:accent5>
        <a:accent6>
          <a:srgbClr val="C8C8C8"/>
        </a:accent6>
        <a:hlink>
          <a:srgbClr val="FF0000"/>
        </a:hlink>
        <a:folHlink>
          <a:srgbClr val="FFAB57"/>
        </a:folHlink>
      </a:clrScheme>
      <a:clrMap bg1="lt1" tx1="dk1" bg2="lt2" tx2="dk2" accent1="accent1" accent2="accent2" accent3="accent3" accent4="accent4" accent5="accent5" accent6="accent6" hlink="hlink" folHlink="folHlink"/>
    </a:extraClrScheme>
    <a:extraClrScheme>
      <a:clrScheme name="吉祥如意 4">
        <a:dk1>
          <a:srgbClr val="000000"/>
        </a:dk1>
        <a:lt1>
          <a:srgbClr val="DCE8E2"/>
        </a:lt1>
        <a:dk2>
          <a:srgbClr val="0033CC"/>
        </a:dk2>
        <a:lt2>
          <a:srgbClr val="C4C4D8"/>
        </a:lt2>
        <a:accent1>
          <a:srgbClr val="FFFFFF"/>
        </a:accent1>
        <a:accent2>
          <a:srgbClr val="A9CFB1"/>
        </a:accent2>
        <a:accent3>
          <a:srgbClr val="EBF2EE"/>
        </a:accent3>
        <a:accent4>
          <a:srgbClr val="000000"/>
        </a:accent4>
        <a:accent5>
          <a:srgbClr val="FFFFFF"/>
        </a:accent5>
        <a:accent6>
          <a:srgbClr val="99BBA0"/>
        </a:accent6>
        <a:hlink>
          <a:srgbClr val="CC3300"/>
        </a:hlink>
        <a:folHlink>
          <a:srgbClr val="666699"/>
        </a:folHlink>
      </a:clrScheme>
      <a:clrMap bg1="lt1" tx1="dk1" bg2="lt2" tx2="dk2" accent1="accent1" accent2="accent2" accent3="accent3" accent4="accent4" accent5="accent5" accent6="accent6" hlink="hlink" folHlink="folHlink"/>
    </a:extraClrScheme>
    <a:extraClrScheme>
      <a:clrScheme name="吉祥如意 5">
        <a:dk1>
          <a:srgbClr val="606090"/>
        </a:dk1>
        <a:lt1>
          <a:srgbClr val="E5FFFF"/>
        </a:lt1>
        <a:dk2>
          <a:srgbClr val="0000CC"/>
        </a:dk2>
        <a:lt2>
          <a:srgbClr val="91DAFF"/>
        </a:lt2>
        <a:accent1>
          <a:srgbClr val="EAEAEA"/>
        </a:accent1>
        <a:accent2>
          <a:srgbClr val="FFE2C5"/>
        </a:accent2>
        <a:accent3>
          <a:srgbClr val="F0FFFF"/>
        </a:accent3>
        <a:accent4>
          <a:srgbClr val="51517A"/>
        </a:accent4>
        <a:accent5>
          <a:srgbClr val="F3F3F3"/>
        </a:accent5>
        <a:accent6>
          <a:srgbClr val="E7CDB2"/>
        </a:accent6>
        <a:hlink>
          <a:srgbClr val="000000"/>
        </a:hlink>
        <a:folHlink>
          <a:srgbClr val="3DB77A"/>
        </a:folHlink>
      </a:clrScheme>
      <a:clrMap bg1="lt1" tx1="dk1" bg2="lt2" tx2="dk2" accent1="accent1" accent2="accent2" accent3="accent3" accent4="accent4" accent5="accent5" accent6="accent6" hlink="hlink" folHlink="folHlink"/>
    </a:extraClrScheme>
    <a:extraClrScheme>
      <a:clrScheme name="吉祥如意 6">
        <a:dk1>
          <a:srgbClr val="CC0066"/>
        </a:dk1>
        <a:lt1>
          <a:srgbClr val="FFDDBB"/>
        </a:lt1>
        <a:dk2>
          <a:srgbClr val="000000"/>
        </a:dk2>
        <a:lt2>
          <a:srgbClr val="C0C0C0"/>
        </a:lt2>
        <a:accent1>
          <a:srgbClr val="FFFFCC"/>
        </a:accent1>
        <a:accent2>
          <a:srgbClr val="FFFFFF"/>
        </a:accent2>
        <a:accent3>
          <a:srgbClr val="FFEBDA"/>
        </a:accent3>
        <a:accent4>
          <a:srgbClr val="AE0056"/>
        </a:accent4>
        <a:accent5>
          <a:srgbClr val="FFFFE2"/>
        </a:accent5>
        <a:accent6>
          <a:srgbClr val="E7E7E7"/>
        </a:accent6>
        <a:hlink>
          <a:srgbClr val="0066CC"/>
        </a:hlink>
        <a:folHlink>
          <a:srgbClr val="8EB37D"/>
        </a:folHlink>
      </a:clrScheme>
      <a:clrMap bg1="lt1" tx1="dk1" bg2="lt2" tx2="dk2" accent1="accent1" accent2="accent2" accent3="accent3" accent4="accent4" accent5="accent5" accent6="accent6" hlink="hlink" folHlink="folHlink"/>
    </a:extraClrScheme>
    <a:extraClrScheme>
      <a:clrScheme name="吉祥如意 7">
        <a:dk1>
          <a:srgbClr val="B60000"/>
        </a:dk1>
        <a:lt1>
          <a:srgbClr val="FFFF99"/>
        </a:lt1>
        <a:dk2>
          <a:srgbClr val="800000"/>
        </a:dk2>
        <a:lt2>
          <a:srgbClr val="FFFFFF"/>
        </a:lt2>
        <a:accent1>
          <a:srgbClr val="9888A4"/>
        </a:accent1>
        <a:accent2>
          <a:srgbClr val="A9335D"/>
        </a:accent2>
        <a:accent3>
          <a:srgbClr val="C0AAAA"/>
        </a:accent3>
        <a:accent4>
          <a:srgbClr val="DADA82"/>
        </a:accent4>
        <a:accent5>
          <a:srgbClr val="CAC3CF"/>
        </a:accent5>
        <a:accent6>
          <a:srgbClr val="992D53"/>
        </a:accent6>
        <a:hlink>
          <a:srgbClr val="CCECFF"/>
        </a:hlink>
        <a:folHlink>
          <a:srgbClr val="FF6600"/>
        </a:folHlink>
      </a:clrScheme>
      <a:clrMap bg1="dk2" tx1="lt1" bg2="dk1" tx2="lt2" accent1="accent1" accent2="accent2" accent3="accent3" accent4="accent4" accent5="accent5" accent6="accent6" hlink="hlink" folHlink="folHlink"/>
    </a:extraClrScheme>
    <a:extraClrScheme>
      <a:clrScheme name="吉祥如意 8">
        <a:dk1>
          <a:srgbClr val="808080"/>
        </a:dk1>
        <a:lt1>
          <a:srgbClr val="FFFFFF"/>
        </a:lt1>
        <a:dk2>
          <a:srgbClr val="1C1C1C"/>
        </a:dk2>
        <a:lt2>
          <a:srgbClr val="FFFF66"/>
        </a:lt2>
        <a:accent1>
          <a:srgbClr val="9898BA"/>
        </a:accent1>
        <a:accent2>
          <a:srgbClr val="777777"/>
        </a:accent2>
        <a:accent3>
          <a:srgbClr val="ABABAB"/>
        </a:accent3>
        <a:accent4>
          <a:srgbClr val="DADADA"/>
        </a:accent4>
        <a:accent5>
          <a:srgbClr val="CACAD9"/>
        </a:accent5>
        <a:accent6>
          <a:srgbClr val="6B6B6B"/>
        </a:accent6>
        <a:hlink>
          <a:srgbClr val="CCFF99"/>
        </a:hlink>
        <a:folHlink>
          <a:srgbClr val="E43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22</Slides>
  <Notes>0</Notes>
  <TotalTime>1</TotalTime>
  <HiddenSlides>0</HiddenSlides>
  <MMClips>0</MMClips>
  <ScaleCrop>0</ScaleCrop>
  <HeadingPairs>
    <vt:vector baseType="variant" size="6">
      <vt:variant>
        <vt:lpstr>Fonts used</vt:lpstr>
      </vt:variant>
      <vt:variant>
        <vt:i4>16</vt:i4>
      </vt:variant>
      <vt:variant>
        <vt:lpstr>Theme</vt:lpstr>
      </vt:variant>
      <vt:variant>
        <vt:i4>1</vt:i4>
      </vt:variant>
      <vt:variant>
        <vt:lpstr>Slide Titles</vt:lpstr>
      </vt:variant>
      <vt:variant>
        <vt:i4>22</vt:i4>
      </vt:variant>
    </vt:vector>
  </HeadingPairs>
  <TitlesOfParts>
    <vt:vector baseType="lpstr" size="39">
      <vt:lpstr>Arial</vt:lpstr>
      <vt:lpstr>Calibri</vt:lpstr>
      <vt:lpstr>宋体</vt:lpstr>
      <vt:lpstr>隶书</vt:lpstr>
      <vt:lpstr>仿宋_GB2312</vt:lpstr>
      <vt:lpstr>Times New Roman</vt:lpstr>
      <vt:lpstr>楷体_GB2312</vt:lpstr>
      <vt:lpstr>Verdana</vt:lpstr>
      <vt:lpstr>方正姚体</vt:lpstr>
      <vt:lpstr>华文行楷</vt:lpstr>
      <vt:lpstr>Tahoma</vt:lpstr>
      <vt:lpstr>华文仿宋</vt:lpstr>
      <vt:lpstr>Wingdings</vt:lpstr>
      <vt:lpstr>Wingdings 2</vt:lpstr>
      <vt:lpstr>幼圆</vt:lpstr>
      <vt:lpstr>华文中宋</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情节梳理</vt:lpstr>
      <vt:lpstr>节选部分 的情节内容</vt:lpstr>
      <vt:lpstr>PowerPoint Presentation</vt:lpstr>
      <vt:lpstr>PowerPoint Presentation</vt:lpstr>
      <vt:lpstr>PowerPoint Presentation</vt:lpstr>
      <vt:lpstr>PowerPoint Presentation</vt:lpstr>
      <vt:lpstr>PowerPoint Presentation</vt:lpstr>
      <vt:lpstr>PowerPoint Presentation</vt:lpstr>
      <vt:lpstr>优秀青年指南</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2024-09-24T18:46:26.894</cp:lastPrinted>
  <dcterms:created xsi:type="dcterms:W3CDTF">2024-09-24T10:46:26Z</dcterms:created>
  <dcterms:modified xsi:type="dcterms:W3CDTF">2024-09-24T10:46:29Z</dcterms:modified>
</cp:coreProperties>
</file>