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F3910-2E3C-4817-A9B1-6F4915D5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F99BC-8781-4166-96A3-15DD51804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89CDD-A9FD-4D27-BA82-6019FE5DE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C428F-3331-4C4B-871A-2CC161ADF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D6B40-438A-463B-AD70-DD238EB0A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B75A1-9626-48EB-84DF-A73D95386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6F71E-BF74-40C5-AD09-9CC173B7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3BEB3-4473-4AF7-8C20-2DDF0AFA1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C2A9E-63EC-4F5F-A44E-898FE40D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72909-BD43-45B4-BC99-4DC710DE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69934-E061-4014-9AB2-E36726A2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6103015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41愚人节活动征稿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征稿主题与要求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参与者权益保障措施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愚人节起源及传统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愚人节起源于16世纪的法国，最初是民间传统节日，人们在4月1日互相捉弄取乐。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愚人节的传统包括恶作剧、整蛊、开玩笑等，但需要注意适度，避免造成伤害或引起纠纷。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679" b="3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通过举办愚人节活动，让大家在轻松愉快的氛围中释放压力，增进彼此之间的友谊和感情。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愚人节活动有助于培养团队精神和合作意识，提高参与者的创造力和想象力，同时也有助于推广和传承愚人节文化。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本次活动预期能够让参与者度过一个充满欢乐和惊喜的愚人节，留下美好的回忆。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通过本次活动，可以增进参与者之间的了解和信任，促进团队合作和交流，同时也能够提升公司的品牌形象和文化内涵。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征稿主题与要求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85" r="1418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真实经历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讲述自己或身边人有趣的愚人节经历，让读者感受到愚人节的欢乐氛围。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愚人节文化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探讨愚人节的起源、历史、传统和庆祝方式，以及它在不同文化中的影响。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创意恶作剧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分享有趣、独特且无害的愚人节恶作剧点子，激发读者的创意灵感。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主题范围及创意点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提交与愚人节相关的原创图片或创意设计，包括海报、插画、摄影等，分辨率不低于300dpi。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创作与愚人节相关的短视频，时长在1-5分钟之间，内容有趣、有创意。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以散文、随笔、小说等形式，讲述与愚人节相关的故事或思考，字数在800-2000字之间。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稿件类型及格式规范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提交方式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3" y="1913291"/>
            <a:ext cx="7784716" cy="8657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请将稿件发送至指定邮箱[aprilfools@](mailto:aprilfools@)，邮件主题注明“41愚人节征稿+稿件类型+作者姓名”。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截止日期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征稿截止日期为3月25日，逾期提交的稿件将不予受理。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提交方式和截止日期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由资深编辑、作家、行业专家等组成，确保评选的专业性和公正性。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负责审阅所有提交的稿件，按照评选标准进行评分和筛选，最终确定获奖作品。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评选委员会成员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评选委员会组成及职责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作品是否具有独特的创意和新颖的表现手法，能否引发读者的兴趣和思考（权重：30%）。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作品是否具有幽默感和趣味性，能否让读者在愚人节这个特殊的日子里感受到欢乐（权重：25%）。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作品的文字表达是否流畅、生动，能否准确地传达作者的意图和情感（权重：20%）。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作品是否与愚人节主题相关，能否体现愚人节的特色和精神（权重：15%）。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作品是否具有积极的社会意义，能否传递正能量和正确的价值观（权重：10%）。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幽默感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主题相关性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文字表达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评选标准设定及权重分配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https://d.book118.com/857161030156006052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2024-09-26T13:46:43.549</cp:lastPrinted>
  <dcterms:created xsi:type="dcterms:W3CDTF">2024-09-26T05:46:43Z</dcterms:created>
  <dcterms:modified xsi:type="dcterms:W3CDTF">2024-09-26T05:46:45Z</dcterms:modified>
</cp:coreProperties>
</file>