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4FDE19-CDBE-4BCA-8757-5A71CAC1FC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756DF1-913F-426C-AF42-F2F6A484DB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0FE06C-FCAC-46FC-AB05-750D087F23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52EB15-07C4-4178-80B2-8FEB65AAB2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2AA4BA-4E13-4EC4-9279-D86C836F9D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535C9F7-437E-4E63-B2A4-27226EFF1F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D4A2F97-7312-4495-81A6-5E7F58EB59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91F78C-7961-4CA9-891C-2BCBC42F81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8962E7-34B4-433E-9938-188E9537B3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BD6E19-2724-4C8E-B39A-548E5B979A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C3F02F-8D8F-4063-A860-B1FDA5684F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7163030002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早产儿护理查房范文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早产儿护理概述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早产儿护理的基本原则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早产儿常见问题及护理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特殊情况下的早产儿护理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早产儿家庭护理指导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早产儿护理研究进展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早产儿护理概述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早产儿是指胎龄未满37周的活产婴儿，由于各器官发育尚未成熟，容易发生各种并发症。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早产儿出生体重较低，适应能力较弱，需要特殊护理。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早产儿定义与特点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适当的护理可以降低早产儿的死亡率，提高生存质量。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提高存活率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促进生长发育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417" r="164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良好的护理有助于早产儿追赶生长，提高其生长发育的速度。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通过科学合理的护理，可以预防或减少早产儿发生各种并发症的风险。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早产儿护理的重要性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从古代到现代，早产儿护理经历了从无到有、从经验到科学的发展过程。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5792" r="1579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现代早产儿护理强调个体化、精细化、专业化的护理，注重与家庭共同参与。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现代护理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随着医学技术的不断进步，早产儿护理将朝着更加科技化、人性化的方向发展。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早产儿护理的历史与发展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早产儿护理的基本原则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62" b="26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15" b="281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维持体温稳定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维持早产儿体温稳定是护理的首要任务，有助于维持其正常生理功能。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早产儿体温调节中枢发育尚未完善，容易受到外界环境温度的影响，因此需要使用保温箱或采取其他措施来维持其体温在适宜范围内。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注意事项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保温箱的温度应根据早产儿的体重和出生日龄进行调节，同时也要避免过度保暖导致体温过高。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3656" r="365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早产儿需要特殊的喂养方式以确保获得足够的营养。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根据早产儿的体重和生长情况，制定个性化的喂养计划，尽量母乳喂养，若母乳不足，可考虑使用特制的早产儿配方奶。喂养时应遵循少量多次的原则，并注意观察宝宝的吸吮和吞咽能力。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对于无法自行吸吮的早产儿，可使用胃管或肠内营养剂进行喂养，同时要定期监测宝宝的体重和生长情况，以便及时调整喂养计划。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喂养与营养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预防感染是早产儿护理的重要环节，应采取严格的消毒和隔离措施。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医护人员应勤洗手、戴口罩和手套，定期对保温箱和接触早产儿的物品进行消毒。同时要限制探视人数和时间，避免交叉感染。对于有感染症状的早产儿，应及时隔离并进行抗感染治疗。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早产儿使用的各种仪器和设备应严格消毒，保温箱内的空气应定期更换，以降低感染风险。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预防感染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为早产儿提供舒适和安全的环境有助于其身心发展。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保温箱内的环境应保持安静、清洁、空气新鲜，温湿度适宜。床铺应柔软、平坦，无硬物和多余的线头等安全隐患。医护人员应定期检查早产儿的皮肤和身体状况，及时发现和处理异常情况。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避免使用可能对早产儿皮肤造成刺激的物品，如橡皮圈、胶布等。在更换尿布或衣物时，应轻柔操作，避免对早产儿的身体造成不必要的刺激和伤害。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保持舒适和安全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6316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38004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通过适当的刺激和锻炼促进早产儿早期发展。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447354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16087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679042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可以定期给早产儿进行触觉、听觉和视觉刺激，如抚触、对话和色彩鲜艳的玩具等。同时要根据其生长发育情况逐步进行肢体被动运动和主动运动训练，以促进肌肉和骨骼的发育。对于有特殊需要的早产儿，如脑损伤或先天性缺陷等，应根据具体情况制定个性化的康复计划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188393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057126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517616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在促进早期发展过程中，应遵循循序渐进的原则，避免过度刺激和过度锻炼对早产儿造成伤害。同时要密切观察宝宝的反应和状态，以便及时调整护理方案。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800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93027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50876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促进早期发展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早产儿常见问题及护理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708" r="1470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呼吸问题是早产儿常见的并发症，需要密切观察和及时处理。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早产儿由于肺部发育尚未成熟，容易出现呼吸困难、呼吸暂停等症状。护理时应保持安静的环境，减少刺激和哭闹，保持呼吸道通畅，定期监测血氧饱和度，必要时使用呼吸机辅助通气。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呼吸问题及护理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喂养不耐受是早产儿常见的消化问题，需要采取适当的喂养方式和护理措施。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早产儿由于消化系统发育尚未成熟，容易出现喂养不耐受的情况，如呕吐、腹胀、腹泻等。护理时应采用早期微量喂养、逐渐增加奶量的方法，同时注意观察宝宝反应，保持腹部保暖，避免过度喂养。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469" r="23469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喂养不耐受及护理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黄疸是早产儿常见的生理现象，需要观察和监测黄疸程度，采取适当的护理措施。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黄疸是由于早产儿肝脏处理胆红素能力不足引起的，护理时应观察皮肤颜色变化，定期监测胆红素水平，适当晒太阳或采取光疗等措施降低黄疸。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黄疸及护理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https://d.book118.com/857163030002006040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2024-09-12T04:12:58.531</cp:lastPrinted>
  <dcterms:created xsi:type="dcterms:W3CDTF">2024-09-11T20:12:58Z</dcterms:created>
  <dcterms:modified xsi:type="dcterms:W3CDTF">2024-09-11T20:13:00Z</dcterms:modified>
</cp:coreProperties>
</file>