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1E601D-699F-49C9-97AA-3153653289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B32A8C-B7D3-400B-9E6A-6E04684C9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9C5798-9D2C-4CBF-B10E-D991B563F7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F19F88-3BA9-4FAD-A127-50130E5B6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7A6CE1-7308-4DCE-A8A1-5FC526D666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C889B20-A6DF-4CFA-A517-2D904EF056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FDC70F-CAD1-4679-A6C7-C9CE79E70C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C89FB4-7DBC-44CF-9960-0B233B922E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DE5640-6988-4784-B95A-E99AE618B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C09FBB-4BB9-48F3-BA7B-BD078EFA0E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619EE9-379F-43C9-8647-28538BB4A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716410000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拒绝毒品预防教育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accent3"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拒绝毒品的重要性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毒品的种类和危害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拒绝毒品的方法和技巧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预防毒品的教育和宣传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案例分享和启示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拒绝毒品的重要性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毒品会严重损害人体的健康，导致各种疾病和身体机能下降。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健康损害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心理问题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破坏人际关系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毒品滥用会导致各种心理问题，如焦虑、抑郁、暴力倾向等。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吸毒者常常会失去朋友和家人的信任和支持，破坏人际关系。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毒品对个人的危害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吸毒会导致家庭关系紧张，甚至破裂。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家庭破裂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吸毒需要大量的金钱，给家庭带来沉重的经济负担。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经济负担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家庭成员需要面对吸毒者所带来的各种问题和困扰，造成精神压力。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精神压力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毒品对家庭的危害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毒品对社会的危害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社会治安问题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毒品滥用会增加犯罪率和社会治安问题。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公共卫生问题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毒品滥用会导致各种公共卫生问题，如性病、肝炎等。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经济发展问题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毒品滥用会降低劳动生产率，影响经济发展。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毒品的种类和危害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源于罂粟果实，通过提取和纯化制成，具有镇痛和镇静作用，长期使用会导致身体和精神依赖。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鸦片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鸦片的提炼物，药效强，成瘾性高，过量使用可能导致呼吸衰竭和死亡。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海洛因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一种草本植物，通过干燥花蕾和叶子制成，长期吸食影响大脑功能，导致记忆力下降、学习能力减弱等。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传统毒品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摇头丸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一种苯丙胺类兴奋剂，使用后使人产生幻觉和快感，容易引发暴力行为和交通事故。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冰毒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一种合成毒品，主要成分为甲基苯丙胺，具有强烈的兴奋和致幻作用，长期使用会导致精神障碍和身体健康问题。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氯胺酮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俗称K粉，具有强烈的镇痛和致幻作用，长期吸食会导致身体和精神依赖。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新型毒品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毒品使用者在生理和心理上对毒品产生强烈依赖，无法自拔，出现戒断症状。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成瘾性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停止使用毒品后出现的一系列身体和心理症状，如焦虑、抑郁、失眠、恶心、呕吐、出汗等。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戒断症状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毒品的成瘾性和戒断症状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拒绝毒品的方法和技巧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https://d.book118.com/857164100003006042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2024-09-15T01:38:15.403</cp:lastPrinted>
  <dcterms:created xsi:type="dcterms:W3CDTF">2024-09-14T17:38:15Z</dcterms:created>
  <dcterms:modified xsi:type="dcterms:W3CDTF">2024-09-14T17:38:17Z</dcterms:modified>
</cp:coreProperties>
</file>