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B101F0-4285-4E97-B8D5-B417B61E8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B2A52-7785-4463-8F8E-B33FC6085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B5661C-0C45-4E68-A527-D56CC2724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418772-98D2-492B-B0EB-B9F092997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0C6A16-1864-49D8-93A9-FDDA8A1D9A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3DE593-230B-4255-A76D-1FB97D81A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535C3-7FAF-4A64-A343-7FF93F0EE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446549-1AD1-4737-A085-A801A447B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9A01B-2FFE-4DF2-9747-471BEAED1D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DEA849-6768-4878-9142-7DDDB7851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867FB-7CA6-4242-9733-9C28FCA4C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650521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概率与统计中的假设检验与置信区间</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假设检验基本概念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参数假设检验方法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非参数假设检验方法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置信区间基本概念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参数置信区间构建方法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非参数置信区间构建方法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假设检验基本概念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假设检验定义及原理</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假设检验是一种统计推断方法，用于判断总体参数是否符合某种假设。</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其基本原理是先对总体参数提出一个假设，然后构造一个合适的统计量，并根据样本数据计算该统计量的值。如果该值落入拒绝域，则拒绝原假设，否则接受原假设。</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是研究者想要拒绝的假设，通常表示总体参数没有显著差异或符合某种特定分布。</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备择假设（$H_1$）</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是研究者想要证实的假设，通常表示总体参数存在显著差异或不符合原假设的分布。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原假设（$H_0$）</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原假设与备择假设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是用于进行假设检验的统计量，其选择取决于原假设和备择假设的形式以及样本数据的性质。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检验统计量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是检验统计量取值的范围，如果检验统计量的值落入拒绝域，则拒绝原假设。拒绝域的大小和形状取决于显著性水平和样本量。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拒绝域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检验统计量与拒绝域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显著性水平与两类错误</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是事先设定的一个概率值，表示当原假设为真时，错误地拒绝原假设的概率。通常取值为0.05或0.01。</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显著性水平（$alpha$）</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在假设检验中可能犯的两类错误是：第一类错误（弃真错误），即原假设为真时错误地拒绝原假设；第二类错误（取伪错误），即原假设为假时错误地接受原假设。</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两类错误</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参数假设检验方法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用于比较样本均值与已知总体均值是否存在显著差异。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原理</a:t>
            </a:r>
          </a:p>
        </p:txBody>
      </p:sp>
      <p:pic>
        <p:nvPicPr>
          <p:cNvPr id="5" name="Picture 5"/>
          <p:cNvPicPr>
            <a:picLocks noChangeAspect="1"/>
          </p:cNvPicPr>
          <p:nvPr/>
        </p:nvPicPr>
        <p:blipFill>
          <a:blip r:embed="rId2"/>
          <a:srcRect l="16602" r="1660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提出假设、确定检验统计量、计算p值、作出决策。</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步骤</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样本数据来自正态总体或近似正态总体，且已知总体标准差。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适用条件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单样本t检验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用于比较两个独立样本均值是否存在显著差异。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原理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提出假设、确定检验统计量、计算p值、作出决策。</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步骤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两个样本数据分别来自正态总体或近似正态总体，且两个总体的方差相等。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适用条件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双样本t检验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原理</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用于比较同一组样本在两个不同条件下的均值是否存在显著差异。</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适用条件</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样本数据为配对数据，且差值服从正态分布。</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步骤</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提出假设、确定检验统计量、计算p值、作出决策。</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原理</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用于比较多个总体均值是否存在显著差异。</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适用条件</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各总体服从正态分布，且各总体的方差相等。同时，观测值之间相互独立。</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步骤</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提出假设、确定检验统计量、计算F值和p值、作出决策。</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方差分析（ANOVA）</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非参数假设检验方法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通过比较实际观测值与理论预期值之间的差异，判断样本数据是否符合某种理论分布或比较两个分类变量之间是否独立。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适用于分类数据的分析，如医学领域的病例对照研究、市场调查中的消费者行为分析等。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优点在于简单易行，适用于大样本数据；缺点是对数据的分布形态有一定要求，且对极端值敏感。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优缺点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卡方检验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通过对样本数据的秩进行求和，比较两组样本秩和的差异，从而判断两组样本是否来自同一总体分布。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应用场景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适用于两独立样本或配对样本的比较，如医学领域的临床试验效果评价、心理学中的行为实验等。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优缺点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优点在于对数据的分布形态没有严格要求，适用范围广；缺点是当样本量较大时，检验效率可能降低。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秩和检验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https://d.book118.com/857165052151006043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2024-09-17T20:44:39.027</cp:lastPrinted>
  <dcterms:created xsi:type="dcterms:W3CDTF">2024-09-17T12:44:39Z</dcterms:created>
  <dcterms:modified xsi:type="dcterms:W3CDTF">2024-09-17T12:44:41Z</dcterms:modified>
</cp:coreProperties>
</file>