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831B2-01BA-49F9-B569-3686A282A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CF05C8-EAC5-465F-90B0-C189AED1F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27500-4620-45F9-9A69-C9C82F96E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D0AAF7-966D-4341-A9B6-98F376CD7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F236EF-DE15-45E4-A333-4CC27293D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CEBC0E-561A-4FF6-B3B2-DEA7C4EC0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78544D-BF2E-4A7C-AF05-53444F264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6B3E8F-B25C-4882-9633-4D00E5501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0AEAF2-71FE-4521-849D-0C34A49EF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286A1-FB27-4CB2-85EA-080368CF4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32EE1-996E-42E5-979F-1095AAAFC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165100004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资产评估公司经营分析报告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XX-02-01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业务运营情况分析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财务管理与成本控制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风险管理与合规性检查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036" b="250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本报告旨在分析资产评估公司的经营状况，发现潜在问题，提出改进建议，为公司未来发展提供参考。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随着市场经济的不断发展，资产评估行业面临着日益激烈的竞争和更加复杂的市场环境，因此需要对公司的经营状况进行全面深入的分析。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88" r="3208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本报告涵盖了资产评估公司的业务范围、经营状况、财务状况、市场竞争力等方面。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报告主要面向公司管理层、股东、投资者以及相关政府部门和监管机构。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报告范围与对象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本报告的数据主要来源于公司财务报表、经营数据、市场调研等渠道。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报告采用了定性和定量相结合的分析方法，包括比率分析、趋势分析、对比分析等，以确保分析结果的准确性和客观性。同时，还结合了行业特点和市场情况，对公司的经营状况进行了全面深入的分析和评估。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数据来源和评估方法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公司名称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XX资产评估公司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注册资本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XXXX万元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公司地址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XX市XX区XX路XX号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法定代表人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经营范围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主要从事各类资产评估、企业价值评估、房地产评估等业务。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公司基本信息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公司设有董事会、监事会、经理层，下设评估部、技术部、市场部、财务部、行政部等部门。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公司拥有专业的评估师团队，其中注册资产评估师XX名，具有丰富的评估经验和专业技能。同时，公司还配备了一批优秀的市场、财务和行政人员，为公司的运营提供有力保障。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036" r="2403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组织架构与人员配置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031" r="23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业务领域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公司的业务领域涵盖企业价值评估、房地产评估、机器设备评估、无形资产评估等多个领域，为客户提供全方位的资产评估服务。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市场地位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凭借专业的评估团队和优质的服务，公司在市场上树立了良好的口碑和形象，成为行业内具有一定影响力的资产评估机构之一。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业务领域及市场地位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公司近年来收入保持稳定增长，主要来源于评估业务收入。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收入情况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公司利润水平较高，得益于专业的评估团队和有效的成本控制。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利润水平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公司资产负债率较低，财务状况稳健。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资产负债情况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公司现金流量充足，能够满足日常运营和扩展需求。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现金流量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财务状况概览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经营环境分析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宏观经济的发展直接影响资产评估行业的业务需求，GDP增长率是衡量宏观经济状况的重要指标。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GDP增长率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通货膨胀率的变化会影响资产评估的准确性和可靠性，从而对公司的经营产生影响。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通货膨胀率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利率水平的变化会影响企业的融资成本和投资收益，进而影响资产评估公司的业务需求。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利率水平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宏观经济环境影响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分析行业内主要竞争对手的业务规模、市场份额、优劣势等，以了解公司在行业中的地位。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行业集中度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新兴技术应用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评估行业的集中度，了解市场份额的分布情况和行业发展趋势。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关注新兴技术在资产评估行业的应用，如大数据、人工智能等，以及这些技术对公司业务的影响。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行业竞争格局及趋势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了解与资产评估相关的法律法规，如《资产评估法》、《公司法》等，以及这些法规的变动情况。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关注监管部门对资产评估行业的监管政策，如行业准入、业务规范等，以及这些政策对公司经营的影响。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税收政策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了解与资产评估相关的税收政策，如企业所得税、增值税等，以及这些政策的变化对公司盈利的影响。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政策法规变动及影响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分析公司客户所处的行业分布，了解不同行业对资产评估的需求差异。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客户行业分布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关注客户对资产评估服务的需求变化，如评估范围、评估精度等，以及这些变化对公司业务的影响。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分析客户在资产评估过程中面临的挑战，如数据获取难度、评估结果认可度等，以及公司如何帮助客户解决这些问题。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客户挑战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客户需求变化及挑战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业务运营情况分析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333" r="163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明确评估对象和范围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选用评估方法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编制评估报告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资产评估业务流程梳理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根据客户需求，明确评估资产的类型、数量和所在地点等。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根据资产类型、特点以及评估目的，选用适当的评估方法，如市场法、成本法、收益法等。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收集相关资产的市场交易数据、企业财务报表等信息，并进行整理和分析。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根据评估结果，编制详细的评估报告，包括评估过程、方法、结论及建议等。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https://d.book118.com/857165100004006052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2024-09-25T08:42:33.340</cp:lastPrinted>
  <dcterms:created xsi:type="dcterms:W3CDTF">2024-09-25T00:42:33Z</dcterms:created>
  <dcterms:modified xsi:type="dcterms:W3CDTF">2024-09-25T00:42:35Z</dcterms:modified>
</cp:coreProperties>
</file>