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EFDF9E-38B9-4854-80DA-C2CC8A88B0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EE72F5-79F1-477D-A1F8-6961B12256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DC96A-F181-49C0-A5A4-CFBF13059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CECCABE-61B6-4D8F-8A8D-E335F8ACA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283687-DA7C-4AB1-B081-40DC1F9C56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AA80EA-D5A2-4D41-8350-4C37181122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4E2DA15-EB5F-40F5-BADB-C9A4CC017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9819E9-A647-4D58-AC08-8767E9902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9997679-D660-427C-AA5E-ED326271E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46AFB2-4D3B-45FA-B7E4-BBFDC5FAB6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27A49F-9BC6-4683-BEF9-5B57BD4D7E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57201001023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338290" y="1712976"/>
            <a:ext cx="751271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高中语文老师培训</a:t>
            </a:r>
          </a:p>
        </p:txBody>
      </p:sp>
      <p:sp>
        <p:nvSpPr>
          <p:cNvPr id="3" name="AutoShape 3"/>
          <p:cNvSpPr/>
          <p:nvPr/>
        </p:nvSpPr>
        <p:spPr>
          <a:xfrm>
            <a:off x="3491789" y="4425696"/>
            <a:ext cx="2875241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820461" y="4425696"/>
            <a:ext cx="2820047" cy="536520"/>
          </a:xfrm>
          <a:prstGeom prst="rect">
            <a:avLst/>
          </a:prstGeom>
        </p:spPr>
        <p:txBody>
          <a:bodyPr wrap="square" lIns="85725" tIns="38100" rIns="85725" bIns="381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2025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2023-12-30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903951" y="2187854"/>
            <a:ext cx="1038225" cy="24384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12000"/>
              </a:lnSpc>
            </a:pPr>
            <a:r>
              <a:rPr lang="en-US" sz="63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533570" y="3333902"/>
            <a:ext cx="2381250" cy="3714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7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82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培训后续支持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确保老师具备扎实的语文基础知识和文学素养，能够准确传授知识。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提升语文专业知识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750" r="15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增强教学能力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掌握现代教育技术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培养老师的教学组织、课堂管理和与学生沟通的能力，提高教学质量。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引导老师学习使用现代教育技术，如多媒体教学、在线教育等，丰富教学手段。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TextBox 4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提高教学水平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鼓励老师尝试多种教学方法，如启发式教学、合作学习等，提高学生学习兴趣。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675" b="166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探索有效教学模式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引导老师关注学生的个性差异，因材施教，满足不同学生的学习需求。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注重学生个体差异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培养老师引导学生自主学习、独立思考的能力，促进学生全面发展。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培养自主学习能力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掌握教学方法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3427" b="134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9347" b="1934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906" b="990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增强教育理念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树立正确教育观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帮助老师树立以学生为本的教育观念，关注学生的全面发展。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强化师德师风建设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培养老师的职业道德和敬业精神，树立良好的师德师风。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增强教育创新意识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鼓励老师不断更新教育观念，勇于尝试新的教育方法和手段，提高教育创新能力。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73885" y="3368650"/>
            <a:ext cx="8248650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413" y="2004974"/>
            <a:ext cx="2543175" cy="3429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3725" y="538925"/>
            <a:ext cx="5924550" cy="13430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总结词：扎实基础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详细描述：培训应涵盖语言学、文学理论、古代汉语、现代汉语等语文基础知识，确保教师具备扎实的学科基础。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跨文化交流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培训中应涉及跨文化交流的内容，使教师能够理解不同文化背景下的语言运用和文学理解。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语文基础知识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语言应用能力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培养教师准确、流利地运用汉语进行口头和书面表达的能力，包括写作、阅读、口语交际等方面。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语文基础知识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文学鉴赏能力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提高教师的文学鉴赏能力，包括对古今中外优秀文学作品的分析、评价和鉴赏，培养教师的审美情趣和艺术素养。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语文基础知识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创新教学方法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培训中应教授创新的教学方法，如翻转课堂、项目式学习等，使教师能够根据学生需求灵活运用不同的教学方法。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语文教学方法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总结词：教学策略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详细描述：培养教师掌握有效的教学策略，如启发式教学、情境教学等，以提高学生的学习积极性和主动性。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语文教学方法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96" b="319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现代教育技术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培训教师应掌握现代教育技术，如多媒体课件制作、网络教学资源开发等，以辅助课堂教学和提高教学效果。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语文教学方法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总结词：课堂管理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详细描述：培训中应强调课堂管理技巧，包括如何处理课堂纪律、调动学生积极性等，以提高课堂效率和管理水平。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语文教学方法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3" b="-3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学生心理需求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培训中应关注学生的心理需求和认知特点，教授教师如何根据学生的个性差异和心理特点进行教学设计。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AutoShape 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语文教育心理学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https://d.book118.com/857201001023006025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82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2024-08-29T13:45:59.041</cp:lastPrinted>
  <dcterms:created xsi:type="dcterms:W3CDTF">2024-08-29T05:45:59Z</dcterms:created>
  <dcterms:modified xsi:type="dcterms:W3CDTF">2024-08-29T05:46:01Z</dcterms:modified>
</cp:coreProperties>
</file>