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422E1-A2AC-4F4A-AA3C-774209609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49EF2-A74A-4014-ABE5-52F469AE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8DB79-CE3F-4F25-BD28-3E9B91AC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B1583-1A0B-4388-9DB1-4F60FA62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2F2F7-64F2-4E40-98C4-6655A683E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BFC9E-C22A-4607-8201-8FBFFCA3D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C655D-ACEE-4E11-A3D9-52C16CB9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58FB6-33E0-4F16-9B40-86352D54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1C31B-B939-4691-B913-0FCF53A4E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C602-B71C-48D7-9F5A-D359CA52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603F1-87A0-4CD7-A61D-DE8517EE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201041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美学启示广告设计课程助你成就设计辉煌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美学原理在广告设计中的应用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文字设计与排版技巧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创意构思与实现过程剖析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品牌传播策略在广告设计中体现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互动环节：实战演练与经验分享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随着市场竞争的加剧，企业对广告设计的投入逐年增加，广告设计行业规模持续扩大，增长率稳步上升。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随着数字化和互联网的发展，广告设计行业正朝着多元化、互动化和个性化方向发展。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广告设计专业人才需求量大，就业前景广阔，薪资水平较高。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学员将掌握广告设计的基本理论和技能，具备独立完成广告设计方案的能力。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本课程致力于培养具有创新思维、审美能力和实践技能的广告设计专业人才。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本课程适合对广告设计感兴趣、希望从事相关职业或提升专业技能的学员。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8" r="319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创意与策划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课程内容及结构安排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包括广告历史、广告理论、广告法规等，帮助学员建立对广告设计的全面认识。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讲解视觉元素在广告设计中的运用，包括色彩、图形、文字等。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教授学员如何激发创意灵感，进行广告策划和方案制定。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通过实际案例分析和模拟项目实践，提高学员的实际操作能力。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美学原理在广告设计中的应用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美的本质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探讨美的本质、美的形式和美的感受，以及如何将这些理论应用到广告设计中。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审美心理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分析受众的审美心理和需求，以及如何利用这些心理因素来创造更具吸引力的广告。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美学风格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介绍不同的美学风格，如极简主义、浪漫主义、现代主义等，以及如何在广告设计中运用这些风格。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探讨色彩对人的心理和情感的影响，以及如何利用色彩心理学原理来选择适合的色彩搭配。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28" r="207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讲解色彩对比和调和的原理和技巧，以及如何在广告设计中运用这些技巧来创造视觉冲击力。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分析色彩如何塑造品牌形象，以及如何在广告设计中运用色彩来传达品牌价值和理念。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介绍图形创意的方法和技巧，如头脑风暴、思维导图等，以及如何运用这些方法来激发创意灵感。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讲解构图的基本法则，如平衡、对比、重复、对齐等，以及如何在广告设计中运用这些法则来创造视觉美感。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构图法则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875" b="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458" b="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探讨如何将创意和实效相结合，创造出既具有吸引力又能传达广告信息的优秀广告设计作品。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创意与实效的结合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图形创意与构图法则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文字设计与排版技巧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文字设计应与广告主题相符合，传达出正确的信息和情感。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在同一广告中，应保持字体、字号、字距、行距等排版元素的一致性，使整体视觉效果更加协调。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通过加大字号、加粗、变色等方式突出重点文字，引导读者关注重要信息。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文字设计应简洁明了，易于理解，避免使用过于复杂的字体和排版方式。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文字设计原则及实例分析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根据广告需求和设计风格，确定版面率，即文字和图形在版面中所占的比例。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确定版面率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设定视觉流程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运用对比与调和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留出空白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通过设定视觉流程，引导读者的视线按照特定的顺序浏览广告内容。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运用大小、颜色、形状等对比元素，突出重要信息；同时运用调和元素，使整体视觉效果更加和谐。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适当留出空白区域，使广告内容更加透气，给读者留下想象空间。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排版布局策略与技巧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文字图形化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将文字与图形巧妙地结合在一起，形成互补和呼应的关系，增强广告的整体视觉效果。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创意排版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动态效果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将文字作为图形元素进行设计和排版，增强广告的视觉冲击力。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运用动态效果，如动画、视频等表现形式，使广告更加生动且具有吸引力。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运用创意排版方式，如倾斜、叠加、透视等效果，打破常规排版方式，使广告更加生动有趣。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文字与图形融合呈现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创意构思与实现过程剖析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https://d.book118.com/857201041065006033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2024-09-06T21:30:44.899</cp:lastPrinted>
  <dcterms:created xsi:type="dcterms:W3CDTF">2024-09-06T13:30:44Z</dcterms:created>
  <dcterms:modified xsi:type="dcterms:W3CDTF">2024-09-06T13:30:47Z</dcterms:modified>
</cp:coreProperties>
</file>