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4DBAB-DD0F-4D7F-994F-4C221ECC3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143F9-6E36-4A1D-B72B-DF7499A29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C744E-812F-4629-B318-C9FFB7B1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E8384-3C26-4CF0-99A2-F851DFCF8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D46BD-B4D4-4677-84F3-34760A4B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D7E9D-3391-4FDF-AE42-D7F438BA9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06E77-9734-4023-AA0B-2ED1402A9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CE3F2-30A3-4AEC-8C52-B7D9DAEB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7050C-60F6-45EA-926C-EB7C9D69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DFDE8-C495-4C87-93CF-1D2E7EC9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43E0E-788C-44C1-BF6B-747D90B2D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0047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新冠重点人群健康服务工作方案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健康服务体系建设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重点人群健康管理与服务举措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资源整合与保障机制建设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监督评估与持续改进策略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为有效应对新冠疫情，保障重点人群的健康和安全，制定针对性的健康服务工作方案。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应对新冠疫情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重点人群由于年龄、基础疾病等原因，感染新冠病毒后风险较高，需要特别关注和保护。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重点人群特殊性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通过为重点人群提供全面的健康服务，降低感染率、重症率和死亡率，提升整体防控效果。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提升防控效果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有基础疾病者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患有高血压、糖尿病、冠心病等基础疾病，感染后病情可能加重。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高龄老人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年龄较大、免疫力较弱，感染后易转为重症或危重症。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孕妇及哺乳期妇女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生理特殊时期，免疫系统相对脆弱，易感染病毒。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其他高风险人群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包括但不限于长期吸烟、酗酒、使用免疫抑制剂等人群，以及医护人员、公共交通从业人员等高风险职业人群。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肥胖人群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肥胖可能导致免疫系统功能下降，增加感染新冠病毒的风险。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重点人群定义与分类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健康服务体系建设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04" b="72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建立健全健康服务网络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构建三级健康服务网络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依托大型综合医院、专业公共卫生机构和基层医疗卫生机构，构建三级健康服务网络，实现新冠重点人群全覆盖。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完善健康服务信息化平台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建立健康服务信息化平台，整合各类健康服务资源，为重点人群提供便捷、高效的健康管理服务。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加强健康服务队伍建设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加强医护人员、公共卫生人员、健康管理师等队伍建设，提高健康服务能力和水平。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加强医防融合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医疗机构与疾控机构加强合作，推动医防融合，共同为重点人群提供全面的健康保障。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完善双向转诊制度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建立畅通的双向转诊制度，确保新冠重点人群在需要时能够及时转诊到相应医疗机构接受治疗。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建立医疗机构协作机制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各级医疗机构之间建立协作机制，实现资源共享、信息互通，提高新冠重点人群救治能力和效率。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加强医疗机构协作与联动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792" r="20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推广家庭医生签约服务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积极推广家庭医生签约服务，为重点人群提供个性化的健康管理计划和随访服务。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加强基层医疗机构建设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加大对基层医疗机构的投入力度，改善基础设施条件，提高基层医疗服务能力。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加强基层医护人员培训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加强对基层医护人员的培训力度，提高其新冠诊疗能力和水平。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提升基层医疗服务能力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重点人群健康管理与服务举措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引导重点人群树立“每个人是自己健康第一责任人”的理念，主动学习健康知识，提高自我健康管理能力和健康素养水平。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普及健康知识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通过线上线下相结合的方式，向重点人群普及新冠病毒防控知识、健康生活方式和疫苗接种等重要信息。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加强宣传引导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利用各类媒体平台，加强对重点人群的宣传引导，及时发布权威信息，回应社会关切，营造全社会共同关注和支持重点人群健康管理的良好氛围。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333" r="11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542" b="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加强健康教育与宣传引导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根据重点人群的年龄、健康状况、风险等级等因素，实施分类管理，制定针对性的健康管理计划和服务措施。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针对不同重点人群的特点和需求，提供个性化的健康管理服务，如定制化的健康指导、心理咨询、康复训练等。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根据疫情形势变化和重点人群健康状况的变化，动态调整健康管理计划和服务措施，确保服务的及时性和有效性。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实施分类管理和个性化服务策略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定期对重点人群进行心理健康评估，及时发现和解决心理问题，减轻疫情对其造成的心理压力和负担。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为需要心理支持的重点人群提供心理咨询和辅导服务，帮助其缓解焦虑、抑郁等情绪问题，增强心理韧性。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心理咨询与辅导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对于出现严重心理问题的重点人群，及时采取心理危机干预措施，防止极端事件的发生，保障其身心健康安全。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强化心理健康关怀与支持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https://d.book118.com/858000047026006042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2024-09-21T05:11:30.317</cp:lastPrinted>
  <dcterms:created xsi:type="dcterms:W3CDTF">2024-09-20T21:11:30Z</dcterms:created>
  <dcterms:modified xsi:type="dcterms:W3CDTF">2024-09-20T21:11:32Z</dcterms:modified>
</cp:coreProperties>
</file>