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D23CA-FDF4-428B-A9FC-5F6820238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9C111-F7AB-43D8-8169-7565004F9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E0814-5522-47A8-83A4-553AED02C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AB292A-5677-4ACD-978F-D085BBADD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E0E9A2-C802-4F04-89FC-98D379D0B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0F1CB6-0D61-48B9-8A37-649D045D8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88E9E4-EF29-4C14-BA04-455412906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C8F57E-AEFE-46AD-AE3B-855E4A614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59F56-7E48-45A9-B84E-5520A500F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D9B34-5EF0-41C5-B8F6-D2FB10DB1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97F02-336A-4E1A-BBED-2477D62BE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0006607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液压控制系统设计毕业设计总结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液压控制系统设计流程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液压控制系统核心部件设计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液压控制系统性能分析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液压控制系统设计与实现中的挑战与解决方案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毕业设计成果展示与评价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为未来工作和学习打下基础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通过毕业设计，熟悉液压控制系统设计的流程和方法，为未来的工作和学习积累经验和技能。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掌握液压控制系统设计的基本原理和方法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通过毕业设计实践，加深对液压控制系统设计理论知识的理解，掌握基本的设计方法和步骤。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培养解决实际工程问题的能力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结合实际工程项目，进行液压控制系统的设计，提高分析和解决实际问题的能力。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43" r="2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设计任务和要求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设计任务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根据给定的工程需求和性能指标，设计一套液压控制系统，包括液压元件的选型、系统布局、控制策略的制定等。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设计要求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确保所设计的液压控制系统满足工程需求，性能稳定可靠，操作简便，维护方便，同时要考虑成本效益和环保要求。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在规定的毕业设计时间内，完成设计任务，提交设计报告和相关图纸资料。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液压控制系统设计流程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明确系统功能和性能要求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根据实际需求，确定液压控制系统的基本功能和性能参数，如工作压力、流量、控制精度等。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分析工作环境和使用条件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考虑系统所处的工作环境和使用条件，如温度、湿度、振动等因素，以便合理设计系统结构和选用适当的元件。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54" r="2535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40" b="15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根据需求分析结果，设计液压控制系统的原理和方案，包括系统组成、工作原理、控制方式等。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根据系统原理和方案，设计系统的结构和布局，包括液压元件的连接方式、管路布置、控制阀组的结构等。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系统设计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设计系统结构和布局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确定系统原理和方案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86" r="234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选择合适的液压元件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根据系统需求和设计要求，选用适当的液压泵、马达、缸体、控制阀等液压元件，确保系统性能稳定可靠。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进行元件参数计算和校核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对所选液压元件进行参数计算和校核，包括压力、流量、功率等参数的匹配和验证，确保系统满足设计要求。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元件选型与计算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进行系统仿真分析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通过仿真分析，评估系统的性能指标和稳定性，发现潜在问题和不足。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优化系统设计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根据仿真分析结果，对系统进行优化改进，如调整元件参数、改进控制策略等，提高系统性能和稳定性。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建立系统仿真模型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利用仿真软件建立液压控制系统的仿真模型，模拟系统的动态响应和性能表现。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系统仿真与优化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液压控制系统核心部件设计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125" r="151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液压泵类型选择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参数计算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结构设计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仿真与优化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液压泵设计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根据系统需求和性能要求，选择合适的液压泵类型，如齿轮泵、叶片泵或柱塞泵。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设计液压泵的机械结构，包括泵体、齿轮、轴承、密封件等，确保泵的性能和可靠性。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根据系统流量和压力需求，计算液压泵的排量、转速和功率等关键参数。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利用仿真软件对液压泵进行性能仿真，优化结构参数，提高泵的效率和降低噪音。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292" r="252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根据系统控制需求，选择合适的液压阀类型，如方向控制阀、压力控制阀或流量控制阀。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液压阀类型选择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参数计算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结构设计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控制策略设计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根据系统流量、压力和控制精度要求，计算液压阀的通径、开启压力和流量系数等关键参数。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设计液压阀的机械结构，包括阀体、阀芯、弹簧、密封件等，确保阀的性能和可靠性。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根据系统控制需求，设计合适的控制策略，如PID控制、模糊控制或神经网络控制等。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液压阀设计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456" r="28456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根据系统需求和性能要求，选择合适的液压缸类型，如单作用缸、双作用缸或组合缸。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液压缸类型选择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根据系统负载、速度和加速度要求，计算液压缸的缸径、行程和推力等关键参数。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参数计算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设计液压缸的机械结构，包括缸体、活塞、密封件等，确保缸的性能和可靠性。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结构设计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设计合适的缓冲装置和导向装置，减小液压缸的冲击和振动，提高系统的稳定性和精度。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缓冲与导向设计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液压缸设计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油箱设计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滤油器设计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冷却器设计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管路和接头设计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辅助元件设计</a:t>
            </a:r>
          </a:p>
        </p:txBody>
      </p:sp>
      <p:sp>
        <p:nvSpPr>
          <p:cNvPr id="35" name="AutoShape 35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设计高效的滤油器，过滤系统油液中的杂质和颗粒物，保证系统的清洁度和稳定性。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根据系统发热量和环境温度要求，设计合适的冷却器结构和散热面积，确保系统的正常工作温度。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设计合理的管路布局和接头连接方式，减小压力损失和泄漏风险，提高系统的效率和安全性。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设计合适的油箱结构和容量，确保系统油液的清洁度和散热性能。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液压控制系统性能分析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系统在不同负载下的表现，包括最大负载和额定负载时的压力、流量等参数。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负载能力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系统在静态工作状态下，压力波动的大小和稳定性。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压力稳定性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检查系统各部件的泄漏情况，确保密封性能良好。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泄漏情况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静态性能分析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https://d.book118.com/858000066071006037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2024-09-17T09:23:58.829</cp:lastPrinted>
  <dcterms:created xsi:type="dcterms:W3CDTF">2024-09-17T01:23:58Z</dcterms:created>
  <dcterms:modified xsi:type="dcterms:W3CDTF">2024-09-17T01:24:01Z</dcterms:modified>
</cp:coreProperties>
</file>