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09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3BF7545-BAD0-46AE-A537-D5BA24B02F4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947761-2741-433E-95D7-68A707B30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6E2D91-E109-44DD-BECA-51E7B2AC6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AAD02D-4881-4991-B760-4ACF1700D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B552DD-15EB-4998-AEB7-11A15AA2B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6A7982-E1E7-4A59-A29F-266BD3235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F3F133-4456-4104-BACC-E78F4BF5D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8E9209-3EF5-461A-9F94-B13346A3D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029B15-F096-4BE1-9C8F-10308F88A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8EACA9-C9EE-486E-9C7B-9A09F62EA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681BA9-1F69-4048-9EA2-707A5C858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3B6F4D-82C6-4CE6-BE4A-F621C894C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1619ED4-04C6-4215-9D3B-A2AECEF476C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C8EB465-5046-46D3-9312-F7406A10010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02056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销售团队管理培训领导绩效达成的管理秘籍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什么是销售团队管理培训领导绩效达成的管理秘籍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销售团队建设的策略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领导力的重要性和发展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营销战略规划和执行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数据分析和决策支持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什么是销售团队管理培训领导绩效达成的管理秘籍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销售团队管理的重要性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销售团队作为企业的关键力量，其管理的重要性不言而喻。只有有效地管理团队，才能带来销售业绩的快速提升。管理者需要具备一定的领导能力和团队管理技巧，以引领团队走向成功。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管理要点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激发潜力，提高工作积极性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激励团队成员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持续学习，提升专业素养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培训团队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设定目标，监督执行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绩效管理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有效沟通，减少误解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良好沟通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激励团队成员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激励是激发团队成员的潜力，激发工作热情的有效手段。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持续培训可以让团队成员不断学习，提升专业水平。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有效沟通是团队管理中至关重要的一环，能够减少误解，提升工作效率。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管理秘籍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设定明确的目标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明确目标有助于团队全员明确方向，共同努力。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成功的管理秘籍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目标明确，行动更有力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设定明确的目标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不断进步，不断创新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激情驱动，业绩提升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激励团队成员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更多管理秘籍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建设团队，为成功打好基础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团队建设技巧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培养领导者，引领团队前行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领导力培养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分享成果，激励团队继续努力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成果分享激励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销售团队建设的策略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设立团队目标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可以帮助团队成员更好地明确自己的工作重点和方向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明确的销售目标和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KPI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可达成，并与团队和个人利益挂钩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目标需要具体、可衡量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团队激励机制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透明，有竞争力，激发团队成员的积极性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激励机制需要公平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培训应该个性化设置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根据团队成员的实际需求和能力水平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团队建设培训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包括产品知识、沟通能力等方面的培训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团队绩效评估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绩效评估是管理团队的重要手段，可以通过设定绩效指标、定期评估和反馈等方式来帮助团队成员提升工作绩效。绩效评估需要客观、公平，并与目标相一致。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领导力的重要性和发展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领导力概述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关键因素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领导力是销售团队管理中不可或缺的因素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领导力要素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领导力包括激励团队、激发潜能、塑造团队文化等方面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目标达成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具备良好的领导力可以帮助团队更好地达成绩效目标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不断提升自己的领导力水平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持之以恒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内在修养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外在表现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领导力发展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领导力是可以培养和发展的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反思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有效沟通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有效沟通是良好的领导者必备的能力，可以帮助团队成员更好地理解目标和任务，并提高协作效率。有效沟通需要倾听、理解、表达清晰，注重言行一致和身教为范。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https://d.book118.com/858002056011006050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18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销售团队管理培训领导绩效达成的管理秘籍</vt:lpstr>
      <vt:lpstr>目录</vt:lpstr>
      <vt:lpstr>第1章 什么是销售团队管理培训领导绩效达成的管理秘籍</vt:lpstr>
      <vt:lpstr> </vt:lpstr>
      <vt:lpstr>管理要点</vt:lpstr>
      <vt:lpstr>管理秘籍</vt:lpstr>
      <vt:lpstr>成功的管理秘籍</vt:lpstr>
      <vt:lpstr>更多管理秘籍</vt:lpstr>
      <vt:lpstr>第2章 销售团队建设的策略</vt:lpstr>
      <vt:lpstr>设立团队目标</vt:lpstr>
      <vt:lpstr>团队激励机制</vt:lpstr>
      <vt:lpstr>团队建设培训</vt:lpstr>
      <vt:lpstr> </vt:lpstr>
      <vt:lpstr>第3章 领导力的重要性和发展</vt:lpstr>
      <vt:lpstr>领导力概述</vt:lpstr>
      <vt:lpstr>领导力发展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2024-09-29T14:46:14.084</cp:lastPrinted>
  <dcterms:created xsi:type="dcterms:W3CDTF">2024-09-29T06:46:14Z</dcterms:created>
  <dcterms:modified xsi:type="dcterms:W3CDTF">2024-09-29T06:46:16Z</dcterms:modified>
</cp:coreProperties>
</file>