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6CFF3-8299-424E-A309-1840CD8C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2F8C-BA05-4C59-AFF5-99EC4179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5DAB2-3605-46FD-AF39-BCCE764A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44E48-2582-4C2A-85A9-1D0BAA31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F17D6-FC10-4269-B7B5-E964033C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61A8E-D0B1-44AC-B2F2-1AF32851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DE9C8-0F5D-4871-B8B4-C6C7599E2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AD4B0-94B3-46B6-BE5D-1E578A63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2D772-3F95-4389-A62D-A293DF5F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3E914-1E42-4044-BB70-E0DBA4D0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28CBD-0163-438D-B937-0B3DE797E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312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现代生产运作管理实务-MRP系统和ERP系统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MRP与ERP系统比较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MRP与ERP系统实施流程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MRP与ERP系统实施关键成功因素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MRP与ERP系统实施挑战及应对策略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应对市场需求的多样性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随着消费者需求的日益多样化，企业需要更加灵活和高效的生产运作管理系统来满足这些需求。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通过引入先进的生产运作管理系统，企业可以优化生产流程，减少浪费，提高生产效率。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现代生产运作管理实务需要考虑供应链的整体优化，包括供应商、制造商、分销商和消费者之间的协调和整合。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MRP系统和ERP系统的基本概念和原理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介绍MRP（物料需求计划）系统和ERP（企业资源计划）系统的基本概念、原理和功能。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MRP系统和ERP系统的实施过程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详细描述MRP系统和ERP系统的实施过程，包括需求分析、系统选型、系统配置、系统测试和系统上线等阶段。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MRP系统和ERP系统的应用案例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列举一些成功应用MRP系统和ERP系统的企业案例，并分析这些案例的成功因素和经验教训。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MRP系统和ERP系统的发展趋势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探讨MRP系统和ERP系统的发展趋势，如云计算、大数据、人工智能等新技术在生产运作管理中的应用和影响。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MRP系统概述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物料需求计划（Material Requirement Planning，简称MRP）系统是一种生产管理技术，旨在确保正确数量的物料能在正确的时间被供应到正确的地点，以便生产出所需的产品。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MRP系统通过计算机程序对产品结构和库存数据进行处理，生成物料采购计划和生产计划，以满足生产需求。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MRP系统的概念初步形成，主要应用于库存管理。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MRP系统逐渐发展成熟，开始应用于生产计划与控制。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20世纪80年代至今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随着计算机技术的进步，MRP系统不断完善和扩展，逐渐与其他企业管理系统集成，形成更为强大的企业资源计划（ERP）系统。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MRP系统核心思想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以物料为中心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MRP系统围绕物料展开计划与控制，确保生产所需物料的及时供应。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MRP系统实现企业内部各部门之间的信息共享，提高决策效率和准确性。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按需生产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MRP系统根据实际需求制定生产计划，避免过量生产和库存积压。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MRP系统通过实时跟踪和反馈生产过程中的问题，以便及时调整计划和采取相应措施。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企业资源计划（Enterprise Resource Planning，简称ERP）系统是一种综合性的管理软件，旨在整合企业内外部资源，优化业务流程，提高企业运营效率。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ERP系统通过集成企业的财务、采购、生产、销售、库存等各个模块的数据，实现信息的实时共享和协同工作，帮助企业实现资源的优化配置和高效利用。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20世纪80年代，制造资源计划（MRPII）系统出现，将生产管理、销售管理等纳入系统管理范畴。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20世纪90年代至今，ERP系统逐步发展成熟，涵盖了企业的各个方面，成为企业全面管理的重要工具。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20世纪60年代，企业开始使用物料需求计划（MRP）系统进行库存管理。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ERP系统通过优化企业的业务流程，减少不必要的环节和浪费，提高工作效率。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ERP系统支持企业内部各个部门之间的协同工作，加强团队合作，提高工作效率。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ERP系统实现企业内部各个部门之间的实时数据共享，消除信息孤岛，提高决策效率。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ERP系统将企业与供应商、客户等外部资源紧密联系在一起，实现供应链的优化管理。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ERP系统核心思想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MRP与ERP系统比较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主要关注物料计划与控制，包括主生产计划、物料清单和库存信息等。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MRP（物料需求计划）系统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覆盖企业全面的资源管理，包括生产、销售、采购、财务、人力资源等多个方面。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ERP（企业资源计划）系统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覆盖范围比较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主生产计划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功能模块比较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销售与分销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功能模块比较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适用企业类型比较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适用于生产型企业，特别是对物料计划和控制有较高要求的企业。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适用于各种类型的企业，包括生产型、销售型、服务型等，但需要较多的资源投入和较长的实施周期。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https://d.book118.com/858003121004006042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2024-09-20T23:15:00.063</cp:lastPrinted>
  <dcterms:created xsi:type="dcterms:W3CDTF">2024-09-20T15:15:00Z</dcterms:created>
  <dcterms:modified xsi:type="dcterms:W3CDTF">2024-09-20T15:15:02Z</dcterms:modified>
</cp:coreProperties>
</file>