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C22C4-5402-4D66-B289-74A6615FF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ADE1E-FF5D-4C48-B58F-8FCCF2A71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B8D4A-4D72-4E12-948A-5E7D5E53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607ED-D9F3-4E40-A279-A1216C366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D5400-FF5F-4614-8E1A-0629921B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2C42CE-D5D9-45D4-ABB5-C82A29338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5E9C1-A409-4BC0-BD81-35BD72D61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2B8E8-118D-4445-80B8-1CEEBB10C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C7208-B138-4FFD-9637-CF222F3D0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3F1BF-94D9-4C4B-A140-A4F85F7F1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01C5B-6F9F-4171-8F15-17AE3EA9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04025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财政政策与失业率的关联研究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研究背景与意义
 文献综述与理论框架
 研究假设与方法
 数据来源与处理
 实证结果与分析
 稳健性检验
 结论与政策建议
 研究局限与未来方向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财政政策与失业率的关联研究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研究背景与意义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财政政策与失业率的研究背景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1.当前全球经济形势不稳定，失业率波动较大，财政政策作为宏观调控的重要手段，对其与失业率的关联研究具有重要意义。</a:t>
            </a:r>
          </a:p>
          <a:p>
            <a:r>
              <a:t>2.近年来，我国经济发展面临新的挑战，如何通过财政政策调整，降低失业率，提高经济发展质量，成为当前研究的热点问题。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财政政策与失业率的研究意义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1.理论意义：通过对财政政策与失业率的研究，可以丰富宏观经济理论，为政策制定者提供理论依据，提高政策制定的科学性和精准性。</a:t>
            </a:r>
          </a:p>
          <a:p>
            <a:r>
              <a:t>2.实践意义：研究结果可以为政府制定更加有效的财政政策提供参考，有助于降低失业率，促进经济发展，提高社会福祉。</a:t>
            </a:r>
          </a:p>
          <a:p>
            <a:r>
              <a:t>以上内容仅供参考，具体的研究背景和意义需要根据实际的研究内容和目标来确定。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文献综述与理论框架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财政政策与失业率的关联研究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文献综述与理论框架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财政政策与失业率关系的理论研究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1.财政政策通过影响总需求和经济活动，进而影响失业率。政府支出和减税可以增加总需求，从而降低失业率。</a:t>
            </a:r>
          </a:p>
          <a:p>
            <a:r>
              <a:t>2.不同类型的财政政策对失业率的影响不同。例如，增加公共投资可以刺激经济增长和创造就业机会，而减税对消费和投资的影响因收入水平和边际消费倾向而异。</a:t>
            </a:r>
          </a:p>
          <a:p>
            <a:r>
              <a:t>3.财政政策的效应受到多种因素的影响，包括经济周期、政策时滞、政策传导机制等。因此，需要综合考虑各种因素来评估财政政策对失业率的影响。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财政政策与失业率关系的实证研究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1.实证研究表明，财政政策对失业率有显著的影响。政府支出和减税可以降低失业率，但具体的效应大小取决于多种因素，如政策措施、经济形势等。</a:t>
            </a:r>
          </a:p>
          <a:p>
            <a:r>
              <a:t>2.财政政策的效应存在一定的时滞和不确定性。政策制定者需要综合考虑短期和长期效应、经济和政治因素等。</a:t>
            </a:r>
          </a:p>
          <a:p>
            <a:r>
              <a:t>3.实证研究还发现，财政政策的效应受到货币政策、劳动力市场制度等其他政策的影响。因此，需要综合考虑各种政策措施的配合和协调。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文献综述与理论框架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财政政策与失业率的动态关联研究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1.财政政策与失业率的动态关联研究表明，财政政策的调整会对失业率产生动态影响。政府应该根据经济形势和政策目标来灵活调整财政政策。</a:t>
            </a:r>
          </a:p>
          <a:p>
            <a:r>
              <a:t>2.动态模型的研究还发现，财政政策的效应受到预期和信心等因素的影响。因此，政策制定者需要关注公众预期和市场反应，以提高政策的有效性。</a:t>
            </a:r>
          </a:p>
          <a:p>
            <a:r>
              <a:t>以上是我提供的三个主题名称及其，希望对您有所帮助。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研究假设与方法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财政政策与失业率的关联研究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研究假设与方法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研究假设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1.假设一：财政政策对失业率有显著影响。这一假设基于经济学理论，财政政策通过调节政府支出和税收，影响总需求和就业。</a:t>
            </a:r>
          </a:p>
          <a:p>
            <a:r>
              <a:t>2.假设二：不同类型的财政政策对失业率的影响程度不同。例如，增加政府支出可能比减税对失业率的影响更大。</a:t>
            </a:r>
          </a:p>
          <a:p>
            <a:r>
              <a:t>3.假设三：财政政策的时效性和实施方式也会影响失业率。短期内，财政政策对失业率的影响可能更为明显，而长期内则需要考虑更多的因素。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研究方法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1.方法一：采用计量经济学模型进行实证分析。通过收集历史数据，运用统计方法分析财政政策与失业率之间的数量关系。</a:t>
            </a:r>
          </a:p>
          <a:p>
            <a:r>
              <a:t>2.方法二：运用比较分析法，对比不同国家和地区、不同时期的财政政策与失业率情况，以揭示其关联性和差异性。</a:t>
            </a:r>
          </a:p>
          <a:p>
            <a:r>
              <a:t>3.方法三：运用案例分析法，选取具有代表性的国家或地区，深入剖析其财政政策与失业率之间的关联机制。</a:t>
            </a:r>
          </a:p>
          <a:p>
            <a:r>
              <a:t>以上内容仅供参考，具体研究假设和方法需要根据实际研究内容和目标进行设计。同时，为了确保研究的科学性和可靠性，还需要充分考虑数据的可获得性和模型的适用性等因素。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财政政策与失业率的关联研究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数据来源与处理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1.我们的研究主要依赖于两大类的数据：宏观经济数据和劳动力市场数据。宏观经济数据涵盖了国家的财政政策信息，如政府支出、税收等。劳动力市场数据则主要包括失业率、就业人数等。</a:t>
            </a:r>
          </a:p>
          <a:p>
            <a:r>
              <a:t>2.数据主要来源于国家统计局的公开发布，同时我们也参考了各类经济研究报告和调查数据，以确保数据的全面性和准确性。</a:t>
            </a:r>
          </a:p>
          <a:p>
            <a:r>
              <a:t>3.在数据处理上，我们采用了经济学中常用的定量分析方法，通过软件工具进行数据的清洗、整理和建模，以便进行财政政策与失业率关联性的深入研究。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1.对于缺失值和异常值，我们采用了插值法和回归法进行处理，以确保数据的完整性和准确性。</a:t>
            </a:r>
          </a:p>
          <a:p>
            <a:r>
              <a:t>2.在进行财政政策与失业率的关联性分析时，我们主要运用了线性回归模型，同时考虑了其他可能影响的控制变量，如GDP增长率、通货膨胀率等。</a:t>
            </a:r>
          </a:p>
          <a:p>
            <a:r>
              <a:t>3.为了保证结果的稳健性，我们还采用了多种统计检验方法，如假设检验、置信区间等，来对分析结果进行验证和解释。</a:t>
            </a:r>
          </a:p>
          <a:p>
            <a:r>
              <a:t>以上就是我们关于“数据来源与处理”的主题内容，接下来我们将继续深入探讨财政政策与失业率的关联性。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实证结果与分析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财政政策与失业率的关联研究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实证结果与分析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实证结果概述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1.我们通过对过去十年的数据进行回归分析，发现财政政策对失业率具有显著的影响。</a:t>
            </a:r>
          </a:p>
          <a:p>
            <a:r>
              <a:t>2.在不同的经济周期和财政政策力度下，财政政策对失业率的影响效果有所不同。</a:t>
            </a:r>
          </a:p>
          <a:p>
            <a:r>
              <a:t>3.总体而言，积极的财政政策能够有效地降低失业率，而紧缩的财政政策则可能导致失业率上升。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财政政策力度与失业率的关系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1.我们的实证结果显示，财政政策力度与失业率之间存在显著的负相关关系。</a:t>
            </a:r>
          </a:p>
          <a:p>
            <a:r>
              <a:t>2.当财政政策力度增加时，失业率往往会随之下降，反之亦然。</a:t>
            </a:r>
          </a:p>
          <a:p>
            <a:r>
              <a:t>3.这一结果在不同地区和不同行业均有所体现，具有一定的普遍性和稳健性。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https://d.book118.com/858004025136006031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研究背景与意义</vt:lpstr>
      <vt:lpstr> 研究背景与意义</vt:lpstr>
      <vt:lpstr> 文献综述与理论框架</vt:lpstr>
      <vt:lpstr> 文献综述与理论框架</vt:lpstr>
      <vt:lpstr> 文献综述与理论框架</vt:lpstr>
      <vt:lpstr> 研究假设与方法</vt:lpstr>
      <vt:lpstr> 研究假设与方法</vt:lpstr>
      <vt:lpstr> 数据来源与处理</vt:lpstr>
      <vt:lpstr> 数据来源与处理</vt:lpstr>
      <vt:lpstr> 实证结果与分析</vt:lpstr>
      <vt:lpstr> 实证结果与分析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2024-09-09T00:41:38.426</cp:lastPrinted>
  <dcterms:created xsi:type="dcterms:W3CDTF">2024-09-08T16:41:38Z</dcterms:created>
  <dcterms:modified xsi:type="dcterms:W3CDTF">2024-09-08T16:41:40Z</dcterms:modified>
</cp:coreProperties>
</file>