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8EF72-4E3C-4810-95A9-36C7DBCFD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D57E4-612A-4887-9F1A-BA22D2C52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5C9BD-7D42-42C9-A44B-8A1CAF86E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A1675-9CC1-4D78-A065-DFC3FA24B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B3A77B-761E-48D4-8E26-1F076842E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EE4666-C53F-498F-982C-A3D041ADC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4A4DF0-45CB-4E1E-8A36-079D0EE75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9C20F-1AC8-4E7A-9CA1-A6A852CD4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CA0EA-110B-4243-8502-0C8A7DFF3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9519F-F553-41AB-BC0F-CEA957B0D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78D91-B98C-46BC-86E1-742775CCC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0503204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有氧运动减肥燃脂计划书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有氧运动减肥燃脂原理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有氧运动减肥燃脂计划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有氧运动减肥燃脂方法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有氧运动减肥燃脂的注意事项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有氧运动减肥燃脂的效果评估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减肥方法多样化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市面上存在各种减肥方法，其中有氧运动被广泛认为是一种健康、有效的减肥方式。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个性化减肥计划的需求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不同的人有不同的身体状况和减肥需求，因此需要制定个性化的有氧运动减肥计划。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健康问题日益严重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随着现代生活方式的改变，肥胖问题在全球范围内日益严重，成为影响人们健康的主要因素之一。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160" r="1416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005" r="500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有氧运动可以提高心肺功能，降低血压和胆固醇水平，减少心血管疾病的风险。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改善心血管健康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控制血糖和胰岛素水平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增强肌肉力量和耐力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改善心理健康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有氧运动可以改善胰岛素敏感性，有助于控制血糖水平，减少糖尿病的风险。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有氧运动可以增强肌肉力量和耐力，提高身体机能，减少日常生活中的疲劳感。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有氧运动可以释放内啡肽等荷尔蒙，有助于缓解压力、改善睡眠和增强自信心。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减肥燃脂的重要性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有氧运动减肥燃脂原理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有氧运动的概念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有氧运动是指通过增加氧气摄入和利用，以有氧代谢为主要供能途径的运动形式。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常见有氧运动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包括跑步、游泳、骑自行车、跳绳等持续时间较长、强度适中的运动。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520" b="55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有氧运动能够提高身体的代谢率，增加能量消耗，促进脂肪的燃烧和消耗。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有氧运动能够刺激脂肪酶的活性，加速脂肪的分解和氧化，减少脂肪堆积。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有氧运动与减肥燃脂的关系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脂肪氧化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能量消耗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有氧运动能够提高心肺功能，增加心脏每搏输出量和肺活量，提高血液循环效率。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代谢系统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有氧运动能够促进脂肪酸的动员和转运，提高脂肪酸的氧化速率，减少脂肪的合成和储存。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有氧运动能够增强肌肉的耐力和力量，提高肌肉的代谢水平，促进脂肪的消耗和利用。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有氧运动减肥燃脂的生理学基础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有氧运动减肥燃脂计划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通过有氧运动，达到每周减少1-2公斤体重的目标。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减重目标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针对特定部位（如腹部、大腿等）进行有氧运动，实现局部塑形。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塑形目标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提高心肺功能，降低体脂率，改善身体代谢状况。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健康目标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443" r="1444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选择适合自己的有氧运动项目，如慢跑、游泳、骑自行车等，保持运动多样性以避免枯燥。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运动项目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根据个人体能状况，选择适中或高强度的有氧运动，确保运动过程中的心率达到燃脂区间。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运动强度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每周进行3-5次有氧运动，每次持续30-60分钟，确保运动量的累积。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运动频率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配合有氧运动，调整饮食结构，控制热量摄入，增加蛋白质、膳食纤维等营养素的摄入。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9913" r="29913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起始时间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自制定计划之日起开始执行。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执行周期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以一个月为周期，根据减肥效果进行调整和优化。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每周记录体重、体脂率等指标的变化，评估减肥效果，及时调整运动计划和饮食结构。同时，关注身体状况，确保运动过程中的安全与健康。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计划执行时间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有氧运动减肥燃脂方法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https://d.book118.com/858005032041006043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2024-09-22T19:16:51.917</cp:lastPrinted>
  <dcterms:created xsi:type="dcterms:W3CDTF">2024-09-22T11:16:51Z</dcterms:created>
  <dcterms:modified xsi:type="dcterms:W3CDTF">2024-09-22T11:16:53Z</dcterms:modified>
</cp:coreProperties>
</file>