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65E9E2-0C84-4D14-B038-3280F180C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B24365-9405-4570-BB25-A8224B053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BA4C13-8794-4C8B-BC55-108B3E57D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A7EFF8-90CD-49CF-9F72-55223052E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F635BE-488E-47C1-B760-9C8F5CF55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C673E7-19EC-42BA-88DC-20F727C14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51A380-E1D5-4173-8FD4-FF419A219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84B5CB-C3E6-4450-8C6B-4AFCF13CC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882D03-ED7E-4270-A606-8EC75F382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82B77D-BA1D-4263-AECE-D839F1656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7593D5-A984-43D4-A369-D28A5DF2E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0503700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复工有序进行安全保障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复工前的准备工作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复工过程中的安全保障措施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应对突发情况的措施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复工后的持续监控和改进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77" r="314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812" r="338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推动企业复工复产，促进经济平稳运行和社会和谐稳定。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应对新冠疫情对企业生产和社会经济的影响，保障员工生命安全和身体健康。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企业复工前的准备工作，包括防疫措施、员工排查、物资储备等。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企业复工后的生产运营情况，包括生产计划、员工到岗、安全防护等。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政府部门对企业复工的监管和指导，包括政策制定、监督检查、协调服务等。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389" r="5389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778" r="5778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复工前的准备工作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9433" b="943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制定复工计划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确定复工时间和人员规模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根据疫情形势和企业实际情况，制定详细的复工计划，明确复工时间和人员规模，确保复工过程有序进行。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制定疫情防控方案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针对企业特点和员工实际情况，制定切实可行的疫情防控方案，包括员工健康管理、场所消毒、应急处置等方面。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加强宣传教育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通过企业内部宣传、员工培训等方式，加强对员工的宣传教育，提高员工对疫情防控的认识和重视程度。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建立员工健康档案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实行分类管理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加强员工健康监测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00" r="5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排查员工健康状况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对全体员工进行健康状况排查，建立员工健康档案，记录员工身体状况、旅居史、接触史等信息。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根据员工健康状况和旅居史等情况，对员工实行分类管理，对存在风险隐患的员工采取相应的隔离和观察措施。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定期对员工进行体温检测、核酸检测等健康监测工作，及时发现异常情况并采取相应的处置措施。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根据企业实际情况和员工数量，提前采购足够的口罩、消毒液、洗手液等防疫物资，确保员工在复工过程中有充足的防护用品。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采购防疫物资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在企业内部设立临时隔离区，用于对出现发热、咳嗽等症状的员工进行临时隔离和观察。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设立临时隔离区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750" r="14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定期对办公场所、生产车间等公共区域进行消毒处理，保持环境清洁卫生，降低病毒传播风险。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加强场所消毒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准备防疫物资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复工过程中的安全保障措施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为员工提供口罩、手套、防护服等必要的防护用品，并确保其正确使用。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配备防护用品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健康监测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培训教育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042" r="16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建立员工健康档案，每日进行体温检测和健康状况登记，发现异常情况及时采取相应措施。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加强员工安全防护意识培训，提高员工对疫情的认识和防控能力。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员工安全防护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对工作场所进行定期全面消毒，特别是公共区域和频繁接触的物品表面。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2458" r="2245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定期消毒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保持室内空气流通，减少病毒传播的风险。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保持通风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加强垃圾分类管理，及时清理垃圾并保持环境清洁卫生。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垃圾分类处理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工作场所消毒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https://d.book118.com/858005037004006034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2024-09-12T04:25:34.352</cp:lastPrinted>
  <dcterms:created xsi:type="dcterms:W3CDTF">2024-09-11T20:25:34Z</dcterms:created>
  <dcterms:modified xsi:type="dcterms:W3CDTF">2024-09-11T20:25:36Z</dcterms:modified>
</cp:coreProperties>
</file>