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05174-0D9D-40E5-BD72-4C6205D50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7B160-B4A3-4CC4-A0A9-C91DB72AC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AD0D71-43FE-469A-AD40-64E5B317A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342FD-FCF6-4909-B554-CE89FACB9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45A9B1-D273-47F7-B19A-FEA653DA0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71117D-E609-4719-B3C2-B01B4203F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73FE45-55F8-490E-905B-B96A7C9CB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09672-5FA4-4745-9DAA-BEF6CD542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6748D-ED7E-4892-81A6-B9037235E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34016-E465-46EC-A86A-EB75BD6F1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C619C-9F84-4737-8F54-93828E235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0504213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国际贸易与环境保护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202X-12-27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国际贸易对环境的影响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环境保护对国际贸易的影响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国际贸易与环境保护的平衡发展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国际贸易对环境的影响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贸易对环境的积极影响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促进资源优化配置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国际贸易使得资源能够更加高效地从低价值用途转向高价值用途，提高资源利用效率。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推动环保技术创新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国际贸易促使各国在环保领域进行技术创新，推动环保产业的发展，降低环境污染。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促进环保法规的完善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国际贸易促使各国加强环保法规的制定和执行，提高环境保护水平。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1611" b="116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国际贸易导致大量货物跨国运输，增加了运输过程中的碳排放和空气污染。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增加运输排放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国际贸易可能导致某些资源过度开发，加剧生态破坏和环境退化。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加剧资源过度开发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国际贸易可能导致某些污染产业从发达国家转移到发展中国家，加重这些国家的环境问题。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转移污染产业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国际贸易中大量消费和生产可能加剧气候变化，影响全球生态环境。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加剧气候变化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贸易对环境的负面影响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环境保护对国际贸易的影响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不同国家制定各自的环境标准，对进口商品和服务提出不同的要求，导致贸易成本增加。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42" b="10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一些国家利用环保法规和标准，限制不符合要求的进口商品进入本国市场，形成贸易壁垒。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绿色壁垒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875" r="4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环保法规和标准可能涉及产品生产、加工、包装、运输等全过程，对出口企业提出更高要求，增加贸易难度。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技术性壁垒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环境标准与贸易壁垒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限制高污染产业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对高污染产业实施限制或禁止进口措施，以保护本国环境。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推广环保产品和服务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通过贸易政策支持环保产品和服务的发展，提高其在国际市场上的竞争力。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鼓励绿色生产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政府通过税收优惠、补贴等措施，鼓励企业采用环保技术和生产方式，推动绿色产业发展。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154" r="815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绿色贸易政策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随着全球环保意识的提高，消费者对环境友好型产品和服务的需求增加。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市场需求增加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竞争优势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841" b="184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环境友好型产品和服务在国际贸易中具有竞争优势，能够获得更多市场份额。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推动企业进行技术创新，开发符合环保要求的产品和服务，提高国际竞争力。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环境友好型产品和服务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国际贸易与环境保护的平衡发展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https://d.book118.com/858005042132006024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2024-09-01T05:50:15.314</cp:lastPrinted>
  <dcterms:created xsi:type="dcterms:W3CDTF">2024-08-31T21:50:15Z</dcterms:created>
  <dcterms:modified xsi:type="dcterms:W3CDTF">2024-08-31T21:50:17Z</dcterms:modified>
</cp:coreProperties>
</file>