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53957-5CD1-49DE-A200-457F1D42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88EA5-6843-44A0-894C-DD8FBF7D7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90229-0CE2-498F-B3A8-8CA251667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440F0-A709-4C67-BB18-B3CECC0CB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800A04-706B-4D8B-8A65-FB6A2B187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68402-B395-4ED5-9B52-CD1F54E96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EF29DA-0C5E-417D-A8C1-4E38A72DA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087D7-0708-42E4-ADAF-DCD36F49C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F69F0-A667-4793-8EDF-689B04DBA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9B8F2-52C8-4828-AB71-AD094DF1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4A960-C2A4-4325-8DD0-9B60E696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5120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管理实践研究方法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管理实践研究结果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管理实践应用与建议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937" r="993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管理实践研究的重要性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为了解决这些问题，对管理实践进行研究变得尤为重要，以提供更具针对性和实用性的解决方案。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当前企业管理面临的问题和挑战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随着市场竞争加剧和科技发展，企业管理面临诸多问题和挑战，如组织结构僵化、创新能力不足等。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理论与实践的差距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现有的管理理论往往与实践存在差距，难以有效指导企业解决实际问题。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78" b="62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探索有效的管理实践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研究旨在发现和总结有效的管理实践，为企业提供实际操作指导。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解决实际问题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通过研究，针对企业管理中存在的问题提出解决方案，帮助企业提高管理效率和业绩。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推动管理理论发展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通过实践研究，不断完善和发展管理理论，促进理论与实践的结合。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指导企业改进管理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研究成果可直接应用于企业实践，指导企业改进管理方式和流程。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通过有效的管理实践，提高企业的竞争力，使其在市场竞争中立于不败之地。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推动管理科学发展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研究有助于丰富和发展管理科学理论，为今后的研究提供有益的借鉴和参考。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管理实践理论概述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管理实践的定义与特点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管理实践是指在实际工作中应用的管理理论和方法，是实现组织目标的具体行动。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实践性、目标导向、多样性、动态性。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管理实践的重要性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通过科学的管理实践，优化工作流程，降低成本，提高产出。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良好的管理实践能激发员工的潜力，提高工作积极性和创造力。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管理实践的持续改进和创新有助于组织在市场竞争中获得优势。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管理实践有助于组织实现长期稳定的发展，达成战略目标。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全球化、信息技术、可持续发展等对管理实践提出了新的挑战和机遇。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现代管理理论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多元化、权变、系统等理论学派的形成，强调灵活性和适应性。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人际关系学派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梅奥等人在20世纪30年代提出人际关系理论，强调非正式组织的作用。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早期的管理实践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以经验管理为主，缺乏科学理论指导。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科学管理运动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20世纪初，以泰勒为代表的科学管理理论兴起，强调工作分析和标准化。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管理实践的历史与发展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管理实践研究方法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文献综述法是对已有的研究成果进行系统、全面的分析、比较和研究，以了解某一领域的研究现状和发展趋势。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在管理实践中，文献综述法常用于对某一理论或实践问题进行系统梳理，为后续的研究和实践提供理论支持和实践指导。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能够全面了解某一领域的研究现状和发展趋势，为后续研究提供理论支持和实践指导。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需要花费大量时间进行文献收集、整理和分析，且可能存在主观性。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案例分析法是对具体的管理实践进行深入剖析，以揭示其内在规律和成功要素。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在管理实践中，案例分析法常用于对成功的管理实践进行深入剖析，总结其成功经验和实践启示。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能够深入剖析具体的管理实践，揭示其内在规律和成功要素，为其他组织提供借鉴和参考。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可能存在主观性，且难以完全复制其他组织的成功经验。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https://d.book118.com/858005120014006044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2024-09-23T23:12:00.615</cp:lastPrinted>
  <dcterms:created xsi:type="dcterms:W3CDTF">2024-09-23T15:12:00Z</dcterms:created>
  <dcterms:modified xsi:type="dcterms:W3CDTF">2024-09-23T15:12:02Z</dcterms:modified>
</cp:coreProperties>
</file>