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6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E0152-A10C-4052-B9EB-B53E3B39D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E19DB-108A-4CDE-8CD4-594A8A42B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45446-3F9C-4E73-AA00-6D7ACA022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D09A4-4E38-4D09-B2EC-760A4A508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42BF69-21E7-4282-A3C5-0738466F8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FB7E22-98BA-410A-9DED-BF85FFD3F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0A43EA-D92F-46A1-BAE9-4A2F58FF6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E63AF-9A94-45F3-A11D-DA9C80163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6EE14-B0A0-4CE9-BB2C-7F9C879AF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0657A-6CF0-436B-A047-C99DCEE8B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3262F-8166-45ED-871B-EF48D7C7B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&#10;&#10;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&#10;&#10;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&#10;&#10;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&#10;&#10;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8.xml" /><Relationship Id="rId11" Type="http://schemas.openxmlformats.org/officeDocument/2006/relationships/tags" Target="../tags/tag759.xml" /><Relationship Id="rId12" Type="http://schemas.openxmlformats.org/officeDocument/2006/relationships/tags" Target="../tags/tag760.xml" /><Relationship Id="rId13" Type="http://schemas.openxmlformats.org/officeDocument/2006/relationships/tags" Target="../tags/tag761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0.xml" /><Relationship Id="rId11" Type="http://schemas.openxmlformats.org/officeDocument/2006/relationships/tags" Target="../tags/tag771.xml" /><Relationship Id="rId12" Type="http://schemas.openxmlformats.org/officeDocument/2006/relationships/tags" Target="../tags/tag772.xml" /><Relationship Id="rId13" Type="http://schemas.openxmlformats.org/officeDocument/2006/relationships/tags" Target="../tags/tag773.xml" /><Relationship Id="rId14" Type="http://schemas.openxmlformats.org/officeDocument/2006/relationships/tags" Target="../tags/tag774.xml" /><Relationship Id="rId15" Type="http://schemas.openxmlformats.org/officeDocument/2006/relationships/tags" Target="../tags/tag775.xml" /><Relationship Id="rId16" Type="http://schemas.openxmlformats.org/officeDocument/2006/relationships/tags" Target="../tags/tag776.xml" /><Relationship Id="rId17" Type="http://schemas.openxmlformats.org/officeDocument/2006/relationships/tags" Target="../tags/tag777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Relationship Id="rId5" Type="http://schemas.openxmlformats.org/officeDocument/2006/relationships/tags" Target="../tags/tag765.xml" /><Relationship Id="rId6" Type="http://schemas.openxmlformats.org/officeDocument/2006/relationships/tags" Target="../tags/tag766.xml" /><Relationship Id="rId7" Type="http://schemas.openxmlformats.org/officeDocument/2006/relationships/tags" Target="../tags/tag767.xml" /><Relationship Id="rId8" Type="http://schemas.openxmlformats.org/officeDocument/2006/relationships/tags" Target="../tags/tag768.xml" /><Relationship Id="rId9" Type="http://schemas.openxmlformats.org/officeDocument/2006/relationships/tags" Target="../tags/tag7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6.xml" /><Relationship Id="rId11" Type="http://schemas.openxmlformats.org/officeDocument/2006/relationships/tags" Target="../tags/tag787.xml" /><Relationship Id="rId12" Type="http://schemas.openxmlformats.org/officeDocument/2006/relationships/tags" Target="../tags/tag788.xml" /><Relationship Id="rId13" Type="http://schemas.openxmlformats.org/officeDocument/2006/relationships/tags" Target="../tags/tag789.xml" /><Relationship Id="rId14" Type="http://schemas.openxmlformats.org/officeDocument/2006/relationships/tags" Target="../tags/tag790.xml" /><Relationship Id="rId15" Type="http://schemas.openxmlformats.org/officeDocument/2006/relationships/tags" Target="../tags/tag791.xml" /><Relationship Id="rId16" Type="http://schemas.openxmlformats.org/officeDocument/2006/relationships/tags" Target="../tags/tag792.xml" /><Relationship Id="rId17" Type="http://schemas.openxmlformats.org/officeDocument/2006/relationships/tags" Target="../tags/tag793.xml" /><Relationship Id="rId18" Type="http://schemas.openxmlformats.org/officeDocument/2006/relationships/tags" Target="../tags/tag794.xml" /><Relationship Id="rId19" Type="http://schemas.openxmlformats.org/officeDocument/2006/relationships/tags" Target="../tags/tag795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6.xml" /><Relationship Id="rId3" Type="http://schemas.openxmlformats.org/officeDocument/2006/relationships/tags" Target="../tags/tag797.xml" /><Relationship Id="rId4" Type="http://schemas.openxmlformats.org/officeDocument/2006/relationships/tags" Target="../tags/tag7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7.xml" /><Relationship Id="rId11" Type="http://schemas.openxmlformats.org/officeDocument/2006/relationships/tags" Target="../tags/tag808.xml" /><Relationship Id="rId12" Type="http://schemas.openxmlformats.org/officeDocument/2006/relationships/tags" Target="../tags/tag809.xml" /><Relationship Id="rId13" Type="http://schemas.openxmlformats.org/officeDocument/2006/relationships/tags" Target="../tags/tag810.xml" /><Relationship Id="rId2" Type="http://schemas.openxmlformats.org/officeDocument/2006/relationships/tags" Target="../tags/tag799.xml" /><Relationship Id="rId3" Type="http://schemas.openxmlformats.org/officeDocument/2006/relationships/tags" Target="../tags/tag800.xml" /><Relationship Id="rId4" Type="http://schemas.openxmlformats.org/officeDocument/2006/relationships/tags" Target="../tags/tag801.xml" /><Relationship Id="rId5" Type="http://schemas.openxmlformats.org/officeDocument/2006/relationships/tags" Target="../tags/tag802.xml" /><Relationship Id="rId6" Type="http://schemas.openxmlformats.org/officeDocument/2006/relationships/tags" Target="../tags/tag803.xml" /><Relationship Id="rId7" Type="http://schemas.openxmlformats.org/officeDocument/2006/relationships/tags" Target="../tags/tag804.xml" /><Relationship Id="rId8" Type="http://schemas.openxmlformats.org/officeDocument/2006/relationships/tags" Target="../tags/tag805.xml" /><Relationship Id="rId9" Type="http://schemas.openxmlformats.org/officeDocument/2006/relationships/tags" Target="../tags/tag8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9.xml" /><Relationship Id="rId11" Type="http://schemas.openxmlformats.org/officeDocument/2006/relationships/tags" Target="../tags/tag820.xml" /><Relationship Id="rId12" Type="http://schemas.openxmlformats.org/officeDocument/2006/relationships/tags" Target="../tags/tag821.xml" /><Relationship Id="rId13" Type="http://schemas.openxmlformats.org/officeDocument/2006/relationships/tags" Target="../tags/tag822.xml" /><Relationship Id="rId14" Type="http://schemas.openxmlformats.org/officeDocument/2006/relationships/tags" Target="../tags/tag823.xml" /><Relationship Id="rId15" Type="http://schemas.openxmlformats.org/officeDocument/2006/relationships/tags" Target="../tags/tag824.xml" /><Relationship Id="rId16" Type="http://schemas.openxmlformats.org/officeDocument/2006/relationships/tags" Target="../tags/tag825.xml" /><Relationship Id="rId2" Type="http://schemas.openxmlformats.org/officeDocument/2006/relationships/tags" Target="../tags/tag811.xml" /><Relationship Id="rId3" Type="http://schemas.openxmlformats.org/officeDocument/2006/relationships/tags" Target="../tags/tag812.xml" /><Relationship Id="rId4" Type="http://schemas.openxmlformats.org/officeDocument/2006/relationships/tags" Target="../tags/tag813.xml" /><Relationship Id="rId5" Type="http://schemas.openxmlformats.org/officeDocument/2006/relationships/tags" Target="../tags/tag814.xml" /><Relationship Id="rId6" Type="http://schemas.openxmlformats.org/officeDocument/2006/relationships/tags" Target="../tags/tag815.xml" /><Relationship Id="rId7" Type="http://schemas.openxmlformats.org/officeDocument/2006/relationships/tags" Target="../tags/tag816.xml" /><Relationship Id="rId8" Type="http://schemas.openxmlformats.org/officeDocument/2006/relationships/tags" Target="../tags/tag817.xml" /><Relationship Id="rId9" Type="http://schemas.openxmlformats.org/officeDocument/2006/relationships/tags" Target="../tags/tag8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4.xml" /><Relationship Id="rId11" Type="http://schemas.openxmlformats.org/officeDocument/2006/relationships/tags" Target="../tags/tag835.xml" /><Relationship Id="rId12" Type="http://schemas.openxmlformats.org/officeDocument/2006/relationships/tags" Target="../tags/tag836.xml" /><Relationship Id="rId13" Type="http://schemas.openxmlformats.org/officeDocument/2006/relationships/tags" Target="../tags/tag837.xml" /><Relationship Id="rId14" Type="http://schemas.openxmlformats.org/officeDocument/2006/relationships/tags" Target="../tags/tag838.xml" /><Relationship Id="rId15" Type="http://schemas.openxmlformats.org/officeDocument/2006/relationships/tags" Target="../tags/tag839.xml" /><Relationship Id="rId16" Type="http://schemas.openxmlformats.org/officeDocument/2006/relationships/tags" Target="../tags/tag840.xml" /><Relationship Id="rId17" Type="http://schemas.openxmlformats.org/officeDocument/2006/relationships/tags" Target="../tags/tag841.xml" /><Relationship Id="rId18" Type="http://schemas.openxmlformats.org/officeDocument/2006/relationships/tags" Target="../tags/tag842.xml" /><Relationship Id="rId19" Type="http://schemas.openxmlformats.org/officeDocument/2006/relationships/tags" Target="../tags/tag843.xml" /><Relationship Id="rId2" Type="http://schemas.openxmlformats.org/officeDocument/2006/relationships/tags" Target="../tags/tag826.xml" /><Relationship Id="rId20" Type="http://schemas.openxmlformats.org/officeDocument/2006/relationships/tags" Target="../tags/tag844.xml" /><Relationship Id="rId21" Type="http://schemas.openxmlformats.org/officeDocument/2006/relationships/tags" Target="../tags/tag845.xml" /><Relationship Id="rId22" Type="http://schemas.openxmlformats.org/officeDocument/2006/relationships/tags" Target="../tags/tag846.xml" /><Relationship Id="rId23" Type="http://schemas.openxmlformats.org/officeDocument/2006/relationships/tags" Target="../tags/tag847.xml" /><Relationship Id="rId24" Type="http://schemas.openxmlformats.org/officeDocument/2006/relationships/tags" Target="../tags/tag848.xml" /><Relationship Id="rId25" Type="http://schemas.openxmlformats.org/officeDocument/2006/relationships/tags" Target="../tags/tag849.xml" /><Relationship Id="rId26" Type="http://schemas.openxmlformats.org/officeDocument/2006/relationships/tags" Target="../tags/tag850.xml" /><Relationship Id="rId3" Type="http://schemas.openxmlformats.org/officeDocument/2006/relationships/tags" Target="../tags/tag827.xml" /><Relationship Id="rId4" Type="http://schemas.openxmlformats.org/officeDocument/2006/relationships/tags" Target="../tags/tag828.xml" /><Relationship Id="rId5" Type="http://schemas.openxmlformats.org/officeDocument/2006/relationships/tags" Target="../tags/tag829.xml" /><Relationship Id="rId6" Type="http://schemas.openxmlformats.org/officeDocument/2006/relationships/tags" Target="../tags/tag830.xml" /><Relationship Id="rId7" Type="http://schemas.openxmlformats.org/officeDocument/2006/relationships/tags" Target="../tags/tag831.xml" /><Relationship Id="rId8" Type="http://schemas.openxmlformats.org/officeDocument/2006/relationships/tags" Target="../tags/tag832.xml" /><Relationship Id="rId9" Type="http://schemas.openxmlformats.org/officeDocument/2006/relationships/tags" Target="../tags/tag8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9.xml" /><Relationship Id="rId11" Type="http://schemas.openxmlformats.org/officeDocument/2006/relationships/tags" Target="../tags/tag860.xml" /><Relationship Id="rId12" Type="http://schemas.openxmlformats.org/officeDocument/2006/relationships/tags" Target="../tags/tag861.xml" /><Relationship Id="rId13" Type="http://schemas.openxmlformats.org/officeDocument/2006/relationships/tags" Target="../tags/tag862.xml" /><Relationship Id="rId2" Type="http://schemas.openxmlformats.org/officeDocument/2006/relationships/tags" Target="../tags/tag851.xml" /><Relationship Id="rId3" Type="http://schemas.openxmlformats.org/officeDocument/2006/relationships/tags" Target="../tags/tag852.xml" /><Relationship Id="rId4" Type="http://schemas.openxmlformats.org/officeDocument/2006/relationships/tags" Target="../tags/tag853.xml" /><Relationship Id="rId5" Type="http://schemas.openxmlformats.org/officeDocument/2006/relationships/tags" Target="../tags/tag854.xml" /><Relationship Id="rId6" Type="http://schemas.openxmlformats.org/officeDocument/2006/relationships/tags" Target="../tags/tag855.xml" /><Relationship Id="rId7" Type="http://schemas.openxmlformats.org/officeDocument/2006/relationships/tags" Target="../tags/tag856.xml" /><Relationship Id="rId8" Type="http://schemas.openxmlformats.org/officeDocument/2006/relationships/tags" Target="../tags/tag857.xml" /><Relationship Id="rId9" Type="http://schemas.openxmlformats.org/officeDocument/2006/relationships/tags" Target="../tags/tag8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3.xml" /><Relationship Id="rId3" Type="http://schemas.openxmlformats.org/officeDocument/2006/relationships/tags" Target="../tags/tag864.xml" /><Relationship Id="rId4" Type="http://schemas.openxmlformats.org/officeDocument/2006/relationships/tags" Target="../tags/tag8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710512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空调基础知识培训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空调的概述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空调的工作原理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空调的选购与使用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空调的节能环保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空调的发展趋势与未来展望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空调的概述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空调的定义</a:t>
            </a:r>
            <a:endParaRPr lang="zh-CN" altLang="en-US"/>
          </a:p>
        </p:txBody>
      </p:sp>
      <p:sp>
        <p:nvSpPr>
          <p:cNvPr id="1051472" name="矩形: 圆角 1"/>
          <p:cNvSpPr/>
          <p:nvPr>
            <p:custDataLst>
              <p:tags r:id="rId2"/>
            </p:custDataLst>
          </p:nvPr>
        </p:nvSpPr>
        <p:spPr>
          <a:xfrm>
            <a:off x="608400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1474" name="Freeform 7"/>
          <p:cNvSpPr/>
          <p:nvPr>
            <p:custDataLst>
              <p:tags r:id="rId3"/>
            </p:custDataLst>
          </p:nvPr>
        </p:nvSpPr>
        <p:spPr bwMode="auto">
          <a:xfrm flipV="1">
            <a:off x="733425" y="248869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476" name="标题"/>
          <p:cNvSpPr txBox="1"/>
          <p:nvPr>
            <p:custDataLst>
              <p:tags r:id="rId4"/>
            </p:custDataLst>
          </p:nvPr>
        </p:nvSpPr>
        <p:spPr>
          <a:xfrm>
            <a:off x="733425" y="2446809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478" name="正文"/>
          <p:cNvSpPr txBox="1"/>
          <p:nvPr>
            <p:custDataLst>
              <p:tags r:id="rId5"/>
            </p:custDataLst>
          </p:nvPr>
        </p:nvSpPr>
        <p:spPr>
          <a:xfrm>
            <a:off x="2169626" y="235161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空调是一种用于调节室内温度的设备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51480" name="矩形: 圆角 19"/>
          <p:cNvSpPr/>
          <p:nvPr>
            <p:custDataLst>
              <p:tags r:id="rId6"/>
            </p:custDataLst>
          </p:nvPr>
        </p:nvSpPr>
        <p:spPr>
          <a:xfrm>
            <a:off x="6159003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1482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7682" y="248742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484" name="标题"/>
          <p:cNvSpPr txBox="1"/>
          <p:nvPr>
            <p:custDataLst>
              <p:tags r:id="rId8"/>
            </p:custDataLst>
          </p:nvPr>
        </p:nvSpPr>
        <p:spPr>
          <a:xfrm>
            <a:off x="6277682" y="2446174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486" name="正文"/>
          <p:cNvSpPr txBox="1"/>
          <p:nvPr>
            <p:custDataLst>
              <p:tags r:id="rId9"/>
            </p:custDataLst>
          </p:nvPr>
        </p:nvSpPr>
        <p:spPr>
          <a:xfrm>
            <a:off x="7714517" y="235288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主要功能包括制冷、制热、除湿、净化空气等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51488" name="矩形: 圆角 28"/>
          <p:cNvSpPr/>
          <p:nvPr>
            <p:custDataLst>
              <p:tags r:id="rId10"/>
            </p:custDataLst>
          </p:nvPr>
        </p:nvSpPr>
        <p:spPr>
          <a:xfrm>
            <a:off x="608400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1490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733425" y="413115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492" name="标题"/>
          <p:cNvSpPr txBox="1"/>
          <p:nvPr>
            <p:custDataLst>
              <p:tags r:id="rId12"/>
            </p:custDataLst>
          </p:nvPr>
        </p:nvSpPr>
        <p:spPr>
          <a:xfrm>
            <a:off x="733425" y="408927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494" name="正文"/>
          <p:cNvSpPr txBox="1"/>
          <p:nvPr>
            <p:custDataLst>
              <p:tags r:id="rId13"/>
            </p:custDataLst>
          </p:nvPr>
        </p:nvSpPr>
        <p:spPr>
          <a:xfrm>
            <a:off x="2169626" y="3994073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空调主要由压缩机、冷凝器、蒸发器、风扇等部件组成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51496" name="矩形: 圆角 24"/>
          <p:cNvSpPr/>
          <p:nvPr>
            <p:custDataLst>
              <p:tags r:id="rId14"/>
            </p:custDataLst>
          </p:nvPr>
        </p:nvSpPr>
        <p:spPr>
          <a:xfrm>
            <a:off x="6159003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1498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7682" y="4129887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00" name="标题"/>
          <p:cNvSpPr txBox="1"/>
          <p:nvPr>
            <p:custDataLst>
              <p:tags r:id="rId16"/>
            </p:custDataLst>
          </p:nvPr>
        </p:nvSpPr>
        <p:spPr>
          <a:xfrm>
            <a:off x="6277682" y="408800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502" name="正文"/>
          <p:cNvSpPr txBox="1"/>
          <p:nvPr>
            <p:custDataLst>
              <p:tags r:id="rId17"/>
            </p:custDataLst>
          </p:nvPr>
        </p:nvSpPr>
        <p:spPr>
          <a:xfrm>
            <a:off x="7714517" y="3994708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空调的工作原理是通过压缩机将制冷剂压缩成高温高压气体，然后经过冷凝器冷却成液体，再经过蒸发器蒸发成气体，吸收热量，从而达到制冷效果。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空调的分类</a:t>
            </a:r>
            <a:endParaRPr lang="zh-CN" altLang="en-US"/>
          </a:p>
        </p:txBody>
      </p:sp>
      <p:sp>
        <p:nvSpPr>
          <p:cNvPr id="105179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9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9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按照功能分类：单冷空调、冷暖空调、热泵空调等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79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79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80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按照结构分类：分体式空调、窗式空调、柜式空调等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80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80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80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按照制冷方式分类：压缩式空调、吸收式空调、热电式空调等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80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81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81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按照使用环境分类：家用空调、商用空调、工业空调等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空调的基本功能</a:t>
            </a:r>
            <a:endParaRPr lang="zh-CN" altLang="en-US"/>
          </a:p>
        </p:txBody>
      </p:sp>
      <p:sp>
        <p:nvSpPr>
          <p:cNvPr id="10521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除湿：降低室内湿度，使人感到干燥舒适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制冷：降低室内温度，使人感到凉爽舒适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制热：提高室内温度，使人感到温暖舒适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1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通风：提供新鲜空气，改善室内空气质量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空调的应用场景</a:t>
            </a:r>
            <a:endParaRPr lang="zh-CN" altLang="en-US"/>
          </a:p>
        </p:txBody>
      </p:sp>
      <p:sp>
        <p:nvSpPr>
          <p:cNvPr id="105241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3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医疗场所：医院、诊所等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3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工业场所：工厂、仓库等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3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商业场所：商场、超市、餐厅等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3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交通工具：汽车、火车、飞机等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3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家庭：卧室、客厅、厨房等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4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办公场所：办公室、会议室等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4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4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4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4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5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5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3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空调的工作原理</a:t>
            </a:r>
            <a:endParaRPr lang="zh-CN" altLang="en-US"/>
          </a:p>
        </p:txBody>
      </p:sp>
      <p:sp>
        <p:nvSpPr>
          <p:cNvPr id="105274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制冷循环原理</a:t>
            </a:r>
            <a:endParaRPr lang="zh-CN" altLang="en-US"/>
          </a:p>
        </p:txBody>
      </p:sp>
      <p:sp>
        <p:nvSpPr>
          <p:cNvPr id="10532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20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0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压缩机：将制冷剂压缩成高压气体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2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0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1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冷凝器：将高压气体冷却成液体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2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21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膨胀阀：将液体制冷剂减压，使其蒸发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21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2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蒸发器：吸收热量，使空气冷却，达到制冷效果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制冷剂的作用</a:t>
            </a:r>
            <a:endParaRPr lang="zh-CN" altLang="en-US"/>
          </a:p>
        </p:txBody>
      </p:sp>
      <p:sp>
        <p:nvSpPr>
          <p:cNvPr id="1053510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512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3514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制冷剂是空调制冷系统的核心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16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518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520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制冷剂在压缩机、冷凝器、蒸发器和膨胀阀等部件中循环流动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2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524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526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制冷剂在蒸发器中吸收热量，降低室内温度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8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530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532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制冷剂在冷凝器中释放热量，提高室外温度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34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536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538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制冷剂的种类和性能直接影响空调的制冷效果和能效比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压缩机的工作原理</a:t>
            </a:r>
            <a:endParaRPr lang="zh-CN" altLang="en-US"/>
          </a:p>
        </p:txBody>
      </p:sp>
      <p:sp>
        <p:nvSpPr>
          <p:cNvPr id="105382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2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30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32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压缩机是空调系统的核心部件，负责将制冷剂压缩成高压气体。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83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3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40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42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压缩后的制冷剂通过冷凝器进行冷却，变成高压液体。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84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4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50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52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高压液体制冷剂通过膨胀阀或毛细管进入蒸发器，吸收热量，变成低压气体。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856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58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60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62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压缩机通过电动机驱动，将制冷剂吸入压缩腔，进行压缩。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86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6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70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72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低压气体制冷剂再次被吸入压缩机，进行下一次压缩循环。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冷凝器和蒸发器的工作原理</a:t>
            </a:r>
            <a:endParaRPr lang="zh-CN" altLang="en-US"/>
          </a:p>
        </p:txBody>
      </p:sp>
      <p:sp>
        <p:nvSpPr>
          <p:cNvPr id="10541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16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6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冷凝器：将制冷剂从气态变为液态，释放热量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1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7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蒸发器：将制冷剂从液态变为气态，吸收热量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1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17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冷凝器工作原理：制冷剂在冷凝器中流动，吸收热量，使制冷剂从气态变为液态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17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8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8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蒸发器工作原理：制冷剂在蒸发器中流动，释放热量，使制冷剂从液态变为气态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7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空调的选购与使用</a:t>
            </a:r>
            <a:endParaRPr lang="zh-CN" altLang="en-US"/>
          </a:p>
        </p:txBody>
      </p:sp>
      <p:sp>
        <p:nvSpPr>
          <p:cNvPr id="105447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https://d.book118.com/858007105124006022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6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空调基础知识培训</vt:lpstr>
      <vt:lpstr>目录</vt:lpstr>
      <vt:lpstr>单击添加章节标题</vt:lpstr>
      <vt:lpstr>空调的概述</vt:lpstr>
      <vt:lpstr>空调的定义</vt:lpstr>
      <vt:lpstr>空调的分类</vt:lpstr>
      <vt:lpstr>空调的基本功能</vt:lpstr>
      <vt:lpstr>空调的应用场景</vt:lpstr>
      <vt:lpstr>空调的工作原理</vt:lpstr>
      <vt:lpstr>制冷循环原理</vt:lpstr>
      <vt:lpstr>制冷剂的作用</vt:lpstr>
      <vt:lpstr>压缩机的工作原理</vt:lpstr>
      <vt:lpstr>冷凝器和蒸发器的工作原理</vt:lpstr>
      <vt:lpstr>空调的选购与使用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2024-08-29T01:21:40.116</cp:lastPrinted>
  <dcterms:created xsi:type="dcterms:W3CDTF">2024-08-28T17:21:40Z</dcterms:created>
  <dcterms:modified xsi:type="dcterms:W3CDTF">2024-08-28T17:21:43Z</dcterms:modified>
</cp:coreProperties>
</file>