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0CFCF-9B9E-4625-AFB6-7D3F43BC8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4AFD1-6783-4013-8459-949252735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6A233-C3DC-49DC-BAD7-7E7B20B76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817A28-E6D5-4FEF-83E3-AE5D5E91A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C8E5DA-BF93-403D-9350-CB5F0E3C2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04FBA9-0081-4950-86A7-2359C865B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67A64E-18DD-40D1-A491-FE035F5EA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D8656-32D6-4E5F-8703-5BB62E82A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A140B-6E9B-4AD5-8331-75E0DC67E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44FEC-2C3A-4D9F-BC5D-69F0CE38D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C7B86-391F-4D8E-B5BE-317BCF0CD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07124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护理文书书写原则与规范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护理文书培训与考核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护理文书是指在护理工作中所形成的文字、符号、图表等资料的总和，包括护理计划、记录、报告等。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护理文书是护理工作的记录和总结，是评价护理质量、总结护理经验、开展护理科研的重要依据，也是保障患者安全和权益的重要资料。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患者入院评估表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交接班记录表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其他相关表格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用于患者入院时对其病情、病史、体征等情况进行评估的表格。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根据患者病情和护理需要，制定具体的护理计划和措施的表格。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用于记录患者病情变化、护理措施和效果评价的表格。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用于交接班时对患者的病情、护理情况等进行交接的表格。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如体温单、医嘱单、手术清点记录表等。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提升护理经验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促进护理科研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护理文书的重要性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通过总结和分析护理文书，可以提升护理人员的专业水平和经验，提高护理效果。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完整的护理文书能够记录患者的病情变化和护理过程，为患者提供更加安全和有效的护理服务。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规范的护理文书能够提高护理工作的质量和效率，减少疏漏和差错。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规范的护理文书能够为护理科研提供丰富的数据和资料，促进护理学科的发展。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护理文书书写原则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真实性原则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护理文书必须准确记录患者的病情变化、治疗措施和护理操作，不得虚构、夸大或隐瞒事实。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对于患者的主诉、家属的陈述和医护人员的观察等信息，应核实无误后记录。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一旦书写错误，应使用规范的修改符号进行修改，并签名确认，禁止涂改、掩盖或重新书写。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准确记录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核实信息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禁止涂改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内容全面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细节完整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无遗漏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完整性原则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对于患者的病情变化、特殊症状、护理操作等细节，应详细记录，以便于后续分析和处理。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确保记录中无遗漏任何重要信息，特别是与患者安全和医疗质量相关的信息。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护理文书应包括患者的基本信息、病情状况、护理措施、效果评价等方面的内容。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护理文书应实时记录患者的病情变化和护理操作，不得延误或滞后。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紧急处理优先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在紧急情况下，应优先记录患者的紧急处理措施，随后再补充完善其他信息。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定期总结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对于一定时间内的护理工作，应进行定期总结，以便及时发现问题并改进。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及时性原则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格式统一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护理文书的书写格式应统一，以便于信息的整理和汇总。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用语规范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使用规范的医学术语和表述方式，避免使用不准确或含糊不清的词语。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遵循行业标准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遵循国家或地区的护理文书书写标准和规范，确保文书的质量和可靠性。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护理文书书写规范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病历书写应当客观、真实、准确、及时、完整，规范使用医学术语，文字工整，字迹清晰，表述准确，语句通顺，标点正确。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病历书写过程中出现错字时，应当用双线划在错字上，保留原记录清楚、可辨，并注明修改时间，修改人签名。不得采用刮、粘、涂等方法掩盖或去除原来的字迹。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病历应当按照规定的内容书写，并由相应医务人员签名；实习医务人员、试用期医务人员书写的病历，应当经过本医疗机构注册的医务人员审阅、修改并签名。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病历书写规范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医嘱内容及起始、停止时间应当由医师书写。时间应当具体到分钟。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医嘱内容应当准确、清楚，每项医嘱应当只包含一个内容，并注明下达时间，应当具体到分钟。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医师书写医嘱时，应当使用医学术语和通用的外文缩写，药名应当使用全称。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医嘱书写规范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https://d.book118.com/858007124127006031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2024-09-08T21:56:05.050</cp:lastPrinted>
  <dcterms:created xsi:type="dcterms:W3CDTF">2024-09-08T13:56:05Z</dcterms:created>
  <dcterms:modified xsi:type="dcterms:W3CDTF">2024-09-08T13:56:07Z</dcterms:modified>
</cp:coreProperties>
</file>