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8CF04-DAA1-49E4-99E3-36F9754EB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DA0EB-DD92-4B1A-B865-36509BD30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BA90D-2E1B-4CB7-9F62-31FF359FA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1986E-EDE1-4007-B685-993C6AE81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2CD51A-420C-45B3-A89B-E7F640A35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7404E8-938A-4BD2-8358-FCBFC33DB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458918-44B4-40E7-91EA-24AD70192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FEBB7-5D0C-47F0-A19B-2CB5DD034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5B60E-0EAE-48F2-AF7C-0F62BA63A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E3EE3-E798-42CE-9330-1A6C2F1BF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03E23-3A76-4EBE-B82B-234020AF7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07126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护理文书书写内容与格式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800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护理文书书写内容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护理文书书写格式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护理文书质量控制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护理文书在临床实践中的应用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护理文书是护理人员在临床工作中所记录的文件，包括护理计划、护理记录、交接班报告等。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护理文书是记录患者病情变化、治疗方案和护理措施的重要文件，也是医护人员沟通交流的工具，同时还可以作为法律依据。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包括患者病情评估、护理目标、护理措施等方面的内容。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917" b="1191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包括患者生命体征、病情变化、护理操作等方面的记录。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包括患者病情、护理重点、注意事项等方面的交接内容。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护理文书是记录患者病情和护理措施的重要文件，能够为患者提供更加全面和专业的护理服务。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提供法律依据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护理文书可作为法律依据，保障医院和患者的合法权益。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护理文书是医护人员之间沟通交流的工具，能够促进医护之间的协作和配合。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规范化的护理文书能够提高护理工作的质量和效率，减少医疗差错和纠纷。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护理文书书写内容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患者姓名、性别、年龄、民族、籍贯、婚姻状况、职业等基本信息。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患者入院时间、入院科室、床号、住院号等住院信息。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患者主诉、现病史、既往史、家族史等健康信息。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根据患者病情和护理需要，制定具体的护理计划和措施，包括病情观察、基础护理、专科护理等。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针对患者的具体情况，制定个性化的护理措施，如饮食护理、用药护理、心理护理等。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及时记录护理措施的执行情况，包括执行时间、执行人、执行内容等信息。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对护理效果进行评价，包括病情变化情况、护理效果的评价指标和评价标准等。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根据评价结果，及时调整护理计划和措施，以确保护理效果。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对患者的病情状况和自身认知情况进行了解和评估，为后续护理提供依据。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护理记录与交接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详细记录患者的病情变化情况、护理措施执行情况等信息，确保信息的准确性和完整性。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在患者出院或转科时，进行护理文书交接，确保信息的连续性和完整性。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对护理文书进行定期归档整理，以便于后续查阅和使用。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护理文书书写格式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https://d.book118.com/858007126127006031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2024-09-08T21:56:05.253</cp:lastPrinted>
  <dcterms:created xsi:type="dcterms:W3CDTF">2024-09-08T13:56:05Z</dcterms:created>
  <dcterms:modified xsi:type="dcterms:W3CDTF">2024-09-08T13:56:07Z</dcterms:modified>
</cp:coreProperties>
</file>