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5B4C78-97D2-473A-8DCA-B167410A2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C67618-1815-4F5F-AD30-5E0BC94AB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BA43C8-DBAB-48F8-8B0E-E34C21935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6D7B48-2F81-4C47-BDAB-39DC63F28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254C8A-EFBD-4BE5-BD34-66CBC4882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1A9F90-3968-4681-8A42-AD17C2784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BDEAB8-D017-485C-973F-88D41D562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5557E7-17F9-4138-88BD-D98D89E0D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6E8B99-1484-4AD1-9DE6-EB82DC790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B2254E-6499-4C7C-B8E4-97114370D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AAF9BC-50AE-4732-A15A-6B00679C2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6.pn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0713513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急诊科病人病情变化的临床观察与护理干预技能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临床观察技能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护理干预技能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病情变化与并发症的预防和处理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案例分析与实践操作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646" b="17646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应对急诊科病人病情变化多样性和复杂性的挑战，提升医疗质量。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提高急诊科医护人员对病人病情变化的临床观察和护理干预技能，确保病人安全。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病情变化涉及多个系统和器官，表现各异，要求医护人员具备全面的医学知识。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复杂性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多种疾病和症状可能同时存在，相互交织，增加了观察和护理的难度。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急诊科病人病情变化往往突然，需要医护人员迅速反应。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危险性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部分病情变化可能危及生命，要求医护人员具备高度的警惕性和应急处理能力。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急诊科病人病情变化的特点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临床观察技能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望诊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观察病人的面色、神态、姿势等，判断病情轻重缓急。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问诊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详细询问病史、家族史、过敏史等，了解病情发展及影响因素。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闻诊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听取病人的主诉、症状描述，注意语音、气息等变化。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切诊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通过触摸病人的脉搏、皮肤温度、湿度等，判断病情虚实寒热。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观察病情的基本方法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9558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43506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623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密切观察体温、脉搏、呼吸、血压等生命体征的变化，及时发现异常情况。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意识状态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注意病人意识是否清晰，有无嗜睡、昏迷等表现，判断中枢神经系统功能。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疼痛情况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评估疼痛的部位、性质、程度及持续时间，了解病情变化及治疗效果。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体液平衡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观察尿量、颜色、比重等，判断体液平衡及肾功能状况。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4" name="Freeform 14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19" name="Freeform 19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3" name="Freeform 23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8974532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观察病情的重点内容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292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705053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6437185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916941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保持客观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避免主观臆断，客观记录观察到的病情变化。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及时准确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发现异常情况应及时报告医生，确保病人得到及时救治。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综合分析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将观察到的病情变化与病人的病史、症状等综合分析，提高诊断准确性。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持续观察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对于病情不稳定的病人，应持续观察病情变化，及时调整治疗方案。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观察病情的注意事项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护理干预技能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27369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901952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43676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18259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9860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34444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167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450750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对于呼吸困难或窒息的病人，及时清理呼吸道分泌物，给予吸氧或机械通气。</a:t>
            </a:r>
            <a:endParaRPr lang="en-US" sz="1100"/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建立静脉通道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迅速建立静脉通道，以便及时给予药物治疗和补充血容量。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评估病人疼痛程度，给予合适的镇痛药物和护理措施，如调整体位、按摩等。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针对病人可能出现的焦虑、恐惧等心理问题，进行心理疏导和安慰。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急诊科常用护理干预措施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休克病人的护理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迅速补充血容量，保持呼吸道通畅，密切监测生命体征，给予抗休克治疗。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心力衰竭病人的护理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减轻心脏负荷，控制输液速度和量，给予强心、利尿等药物治疗。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急性中毒病人的护理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立即脱离中毒环境，清除体内毒物，给予解毒剂和对症治疗。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多发伤病人的护理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优先处理危及生命的损伤，保持呼吸道通畅，控制出血，给予抗休克治疗。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9" name="Freeform 19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2" name="Freeform 22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针对不同病情的护理干预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04945" y="3042418"/>
            <a:ext cx="11060341" cy="1849865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noFill/>
          <a:ln w="16669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94842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94842" y="1712085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AutoShape 5"/>
          <p:cNvSpPr/>
          <p:nvPr/>
        </p:nvSpPr>
        <p:spPr>
          <a:xfrm>
            <a:off x="3175406" y="4892284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175406" y="5000061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6746759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46759" y="1716352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9" name="AutoShape 9"/>
          <p:cNvSpPr/>
          <p:nvPr/>
        </p:nvSpPr>
        <p:spPr>
          <a:xfrm>
            <a:off x="7851160" y="4930445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51160" y="5039198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989800" y="1513965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生命体征稳定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989801" y="1912430"/>
            <a:ext cx="2323724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病人的心率、呼吸、血压等生命体征保持在正常范围内。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572427" y="1513965"/>
            <a:ext cx="257942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症状缓解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572426" y="1912430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病人的疼痛、呼吸困难等症状得到缓解或消失。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80279" y="4843387"/>
            <a:ext cx="253071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情绪稳定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080279" y="5241851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病人的焦虑、恐惧等心理问题得到缓解，情绪保持稳定。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807187" y="4829578"/>
            <a:ext cx="254289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并发症减少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5228043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通过护理干预，病人出现并发症的风险降低。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护理干预的效果评价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https://d.book118.com/858007135135006036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2024-09-16T10:51:21.048</cp:lastPrinted>
  <dcterms:created xsi:type="dcterms:W3CDTF">2024-09-16T02:51:21Z</dcterms:created>
  <dcterms:modified xsi:type="dcterms:W3CDTF">2024-09-16T02:51:22Z</dcterms:modified>
</cp:coreProperties>
</file>