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6945F-5383-42E7-A515-BF879AAE2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EE272-2B69-445B-9C34-987E050FE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E341B-3FF9-4245-A4D7-B501BE952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1C65B-44C6-46C5-AD8D-395230C9F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64C3A6-B6CD-4CA8-BC8D-3D6F50500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B155AE-AF86-483F-9CB5-68BFA8DF4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D6C762-C7AC-4E1F-A048-517C1FFFA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E0572-5CF3-4581-9D5F-8A62FF0CF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4F104-F4ED-4A6B-A768-A5441A492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C5129-80CC-41BC-B439-FEF34BF34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CAB87-3BF7-40E4-8E61-EBD506FEB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0713604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教师工作职责与教师团队的协作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教师团队协作的重要性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教师团队协作策略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案例分析：成功的教师团队协作实践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美育培养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引导学生欣赏美、创造美，提高学生的审美能力和艺术素养。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体育锻炼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组织学生参加体育活动，增强学生的体质和健康水平。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智力开发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通过启发式教学，培养学生的思维能力、创新能力和解决问题的能力。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传授知识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系统、准确地传授本学科知识，帮助学生构建完整的知识体系。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德育引导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以身作则，培养学生良好的品德、行为习惯和正确的价值观。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教书育人，培养德智体美全面发展人才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作业批改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认真批改作业，及时了解学生的学习情况，提供有针对性的指导。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备课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深入研究教材和教学方法，制定科学的教学计划和方案。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上课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生动形象地讲授知识，激发学生的学习兴趣和积极性。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考试评价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科学合理地评价学生的学习成果，为学生提供准确的反馈和建议。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教育教学研究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积极参与教育教学研究，不断提高自身的教育教学水平。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遵循教育规律，提高教育教学质量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参与学校决策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课程改革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教学方法改革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教师团队建设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参与教育改革，推动学校发展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885" r="148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积极参与学校的决策和管理，为学校的发展贡献智慧和力量。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根据教育改革的要求，积极参与课程改革，推动课程的更新和完善。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探索和实践新的教学方法和手段，提高教学效果和学生的学习效率。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与同事保持良好的合作关系，共同学习和进步，提高整个教师团队的教学水平。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教师团队协作的重要性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通过团队协作，教师们可以共享课件、教案、试题等教育资源，减少重复劳动，提高工作效率。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教育资源共享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不同教师具有不同的专业背景和技能，团队协作有利于发挥各自优势，形成互补效应，提升整体教学效果。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优势互补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团队协作可以促进不同学科教师之间的交流与合作，打破学科壁垒，为学生提供更为全面的教育服务。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实现教育资源优化配置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促进教师之间经验分享与成长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经验分享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团队协作为教师提供了一个交流的平台，教师们可以分享各自的教学经验和技巧，促进共同成长。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问题解决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在团队协作中，教师们可以共同探讨教学中遇到的问题和困难，集思广益，寻找最佳解决方案。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互相学习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通过观摩其他教师的课堂教学和参与集体备课等活动，教师们可以互相学习，取长补短，提升自己的教学水平。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团队协作可以激发教师的创新精神和合作意识，促进学校教育教学改革的深入推进。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团队协作可以促进教师之间的交流和合作，有利于提高教师的教学水平和能力，从而提升学校整体的教学质量。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增强学校凝聚力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团队协作可以增强教师之间的凝聚力和归属感，形成积极向上的工作氛围，提升学校的整体形象和声誉。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提升学校整体教育水平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教师工作职责详解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根据教学大纲和学生实际情况，制定详细的教学计划，包括教学目标、教学内容、教学方法、教学资源等方面的规划。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认真执行教学计划，确保教学进度与教学质量，根据学生的反馈和实际情况及时调整教学计划。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执行教学计划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制定并执行教学计划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组织生动有趣的课堂教学，引导学生积极参与，激发学生的学习兴趣和主动性，提高教学效果。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针对学生的学习情况，提供个性化的课后辅导，帮助学生解决学习难题，提升学生的学习成绩。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组织课堂教学与辅导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课后辅导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参与学生的考试评价工作，包括试卷命题、阅卷、成绩评定等环节，确保考试评价的公正、客观、准确。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根据学生的考试成绩和日常表现，及时向学生和家长反馈学生的学习情况，并根据反馈结果改进教学方法和策略。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参与考试评价与反馈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https://d.book118.com/858007136046006027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2024-09-05T04:09:02.388</cp:lastPrinted>
  <dcterms:created xsi:type="dcterms:W3CDTF">2024-09-04T20:09:02Z</dcterms:created>
  <dcterms:modified xsi:type="dcterms:W3CDTF">2024-09-04T20:09:04Z</dcterms:modified>
</cp:coreProperties>
</file>