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DCB67-ED8F-4CBA-8CFC-F400BE9A9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6C0EA-F9D4-4DE1-A0BE-920EB7B30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ACDA4-05DE-48A4-9B46-87DBEF16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B8F0A-DAF0-454C-9284-B8E5E8E70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48C3F-99F1-4CA2-A86C-01C7F6D4A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4AC22-A790-4270-999A-0ED7BAAA5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77CDC9-45BD-48D7-A4E9-72DE9E442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CE130-0DB1-4D8B-815B-D3E50C646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BF2B0-3801-486F-A7E3-7FDE5625D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33DBF-DB90-4F6C-BC1A-ED6E2F2A5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D791B-2E1C-4F56-A491-D5EE399D1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0131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公务员度考核个人总结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业务能力与素质提升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通过对公务员工作的全面评估，发现其工作中的优点和不足，进而提出改进措施，提升工作绩效。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提升公务员绩效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通过对公务员工作绩效的考核，为奖惩制度的实施提供依据，进一步激发公务员的工作积极性和创造力。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完善激励机制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375" b="7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通过对公务员的绩效考核，发现组织运行中存在的问题和短板，为组织改进和优化提供方向。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本次考核涵盖了公务员的德、能、勤、绩、廉五个方面，具体包括政治素质、业务能力、工作作风、工作实绩和廉洁自律等方面。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本次考核的时间范围为过去的一年，即从上一年度的1月1日至12月31日。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考核范围和时间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本年度主要工作成绩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高效完成任务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在本年度内，我按时完成了各项任务，包括撰写报告、组织会议、协调项目等，保证了工作的顺利进行。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提升业务能力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通过参加培训和学习，我提高了自己的业务能力和知识水平，更好地适应了工作的需要。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获得表彰和奖励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由于在工作中表现突出，我获得了上级的表彰和奖励，这是对我工作的肯定和鼓励。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提出建设性意见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我积极提出建设性意见和建议，为部门和团队的发展贡献了自己的智慧和力量。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创新工作方式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我尝试采用新的工作方式和方法，如使用新的软件工具进行数据处理和分析，提高了工作效率和质量。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我主动与其他部门合作，协调资源和信息，促进了部门之间的沟通和协作。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工作中的亮点和创新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作为团队负责人，我带领团队取得了显著的成绩，包括完成重要项目、提高团队士气等。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带领团队取得成绩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促进部门发展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培养新人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我积极参与部门的建设和发展，为部门的长期规划和目标制定贡献了自己的力量。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我注重对新人的培养和指导，帮助他们快速适应工作环境和任务，提高了团队的整体素质和能力。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对部门和团队的贡献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业务能力与素质提升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知识运用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在实际工作中，能够灵活运用所学知识，处理各种复杂问题，提高工作效率和质量。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关注行业动态和最新政策，通过自学、参加培训等方式不断更新和扩充业务知识。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业务知识学习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积极参加各类业务培训和学习，掌握了本岗位所需的业务知识和政策法规，对工作流程和规范有了更深入的理解。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业务知识学习和掌握情况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通过实践锻炼和不断学习，提高了公文写作、汇报演讲、组织协调等方面的工作技能。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在面对复杂问题和挑战时，能够迅速分析问题本质，提出切实可行的解决方案，并付诸实践。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在工作中敢于尝试新方法、新思路，积极推动工作流程和方法的改进，提高工作效率。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工作技能和能力的提高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坚定政治立场，遵守政治纪律和政治规矩，自觉维护党和国家的形象和利益。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政治素质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恪守职业道德规范，做到诚实守信、勤勉尽责、公正廉洁，赢得了同事和群众的信任和尊重。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注重团队协作和沟通，积极与同事交流合作，共同完成各项工作任务，形成了良好的工作氛围。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个人素质和职业道德的提升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https://d.book118.com/858010131021006032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2024-09-09T10:33:11.960</cp:lastPrinted>
  <dcterms:created xsi:type="dcterms:W3CDTF">2024-09-09T02:33:11Z</dcterms:created>
  <dcterms:modified xsi:type="dcterms:W3CDTF">2024-09-09T02:33:14Z</dcterms:modified>
</cp:coreProperties>
</file>