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3C2E7-9DBB-4B27-AA68-29A80A715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EAC98-FF5C-416B-9AE3-AACE1FFD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347C1-4A94-48FF-BFFE-35A504A5E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D0A4C-25CA-4EA5-BC00-97BE02A44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6F716-B098-4881-BAE5-0EA84A288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3989CD-EF30-47A5-AC9C-3DE9761E6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70E92B-7A0F-4AA1-ADA4-F5DBFB9C3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5A20C-AE09-49AD-B01E-46B72EE4B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A4753-34C9-4E9D-BE86-3572F575C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C369F-083E-494B-9146-EAA6D25B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B7A76-2D43-4395-973E-68D71593A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11030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2023年产品经理年度工作总结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产品名称：智慧云课堂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产品类型：在线教育平台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产品功能：提供在线课程、学习资源、互动交流等功能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产品特点：个性化推荐、移动端适配、多平台支持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学生、教师、家长及教育机构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目标用户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全国范围内的中小学及高等教育领域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提供优质的教育资源、个性化学习体验和高效的学习管理工具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产品目标与定位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产品立项，进行市场调研和需求分析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2021年10月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完成产品设计，开始开发工作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2022年3月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产品初步上线，进行内部测试和优化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2022年12月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0" name="TextBox 50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产品正式上线，开始推广运营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2023年1月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产品迭代升级，增加新功能和优化用户体验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2023年6月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产品用户量突破百万，市场份额稳步增长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2023年12月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制定并执行了详细的产品开发计划，确保产品按期交付。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对市场趋势进行了深入研究，为产品定位和功能设计提供了有力依据。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产品规划与设计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产品设计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主导了产品界面和用户体验的优化工作，提高了产品的易用性。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与研发团队紧密合作，确保产品功能和性能达到预期目标。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针对用户需求进行了深入挖掘，不断迭代和改进产品功能。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产品规划与设计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有效地协调了跨部门资源，确保项目顺利进行。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定期组织团队会议，及时解决项目过程中遇到的问题。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02" b="780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与其他部门负责人建立了有效的沟通机制，确保信息畅通。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与上级领导保持良好沟通，准确传达项目进展和困难。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与客户和合作伙伴保持紧密联系，及时反馈需求和问题。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50" b="205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5998" r="599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制定并执行了有效的市场推广计划，提高了产品知名度和市场份额。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对用户需求进行了深入分析，为产品优化提供了有力支持。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运用多种渠道进行品牌宣传和用户教育，增强了用户粘性。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建立了完善的用户反馈机制，及时收集和处理用户意见和建议。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市场推广与用户反馈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需求变更频繁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影响开发进度和产品质量。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技术实现难度大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某些功能模块的实现遇到技术瓶颈。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产品功能复杂度过高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导致开发周期延长和开发成本增加。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产品开发中的问题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产品开发中的问题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对产品功能进行合理规划，降低复杂度。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加强与需求方的沟通，减少不必要的变更。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寻求技术团队的协助，解决技术实现难题。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导致信息传递错误和工作重复。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团队沟通不畅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部分团队成员工作量过大，而其他成员相对空闲。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任务分配不均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团队成员各自为战，缺乏合作精神。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团队协作意识不强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团队协作中的问题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团队协作中的问题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根据团队成员的能力和特长合理分配任务。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定期组织团队沟通会议，加强信息交流。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强调团队协作的重要性，建立团队文化。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https://d.book118.com/858011103036006031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2024-09-08T02:19:03.211</cp:lastPrinted>
  <dcterms:created xsi:type="dcterms:W3CDTF">2024-09-07T18:19:03Z</dcterms:created>
  <dcterms:modified xsi:type="dcterms:W3CDTF">2024-09-07T18:19:05Z</dcterms:modified>
</cp:coreProperties>
</file>