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DCB25-4D62-4E64-8ECC-3E6C933EA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9559D-B752-4234-8802-E3A341B6E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8C8F7-3C56-4C30-A258-531231723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7DD5C-433B-4AE5-A6F9-A29641C79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5835FB-F7F8-4454-BFCA-1C222FD68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642C05-D969-474F-8B54-EC386C1ED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B819C8-30DA-4B09-B1FC-BDA8089FB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89154-7CB5-400E-919B-8AE75BE63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A596F-0231-41FC-B642-5867715C8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C0553-2A39-43C2-BB05-ABD4BD340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61BFE-19FF-4A6A-8468-E7D666CA5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2016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《数控铣床加工中心操作技能训练(华中系统)》项目三任务四数控加工仿真软件的应用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数控加工仿真软件概述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数控加工仿真软件基本操作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数控程序编辑与调试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刀具路径规划与优化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切削参数设置与调整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仿真验证与结果分析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数控加工仿真软件概述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软件功能与特点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数控加工仿真软件通过模拟实际数控铣床加工中心的加工过程，提供虚拟的操作环境，实现对加工过程的可视化、模拟和优化。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仿真软件能够高度还原实际数控铣床的加工环境和操作过程，提供真实的操作体验。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用户可以与仿真软件进行交互，进行各种操作和调整，实时观察加工结果。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仿真软件支持多种数控系统和不同型号的数控铣床，用户可以根据需要选择相应的系统和型号进行模拟。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在仿真环境中进行操作，可以避免实际操作中可能出现的危险和事故。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通过仿真软件进行模拟加工，可以节约大量的材料成本和加工时间成本。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数控加工仿真软件适用于数控技术专业的学生、教师以及从事数控加工的工程师和技术人员。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仿真软件可以快速模拟出加工结果，提高设计和加工的效率。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节约成本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数控加工仿真软件经历了从简单模拟到高精度仿真的发展过程，随着计算机技术和图形处理技术的不断进步，仿真软件的逼真度和交互性也在不断提高。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目前，数控加工仿真软件已经成为数控技术教育和培训的重要工具之一，广泛应用于各类职业院校、培训机构和企业中。同时，随着虚拟现实技术的不断发展，数控加工仿真软件的应用前景将更加广阔。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数控加工仿真软件基本操作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软件安装与启动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从官方网站或指定渠道下载数控加工仿真软件的安装包，根据安装向导完成软件的安装过程。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启动软件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双击桌面上的软件图标或从开始菜单中找到软件并启动。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软件启动后，展示主界面，包括菜单栏、工具栏、仿真区域等。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界面介绍及功能模块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主界面概览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用于新建、打开、保存数控加工仿真项目。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文件管理模块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展示3D工件、刀具路径、机床模型等图形元素。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图形显示模块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提供切削参数、机床参数、刀具参数等的设置功能。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参数设置模块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控制仿真的开始、暂停、继续和停止等操作。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仿真控制模块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对仿真结果进行分析，如切削力、切削温度等，并可导出仿真报告。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结果分析与输出模块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新建项目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选择“文件”菜单中的“新建”选项，创建一个新的数控加工仿真项目。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设置切削参数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根据工件材料和加工要求，设置合适的切削参数，如切削速度、进给量等。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导入模型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在项目管理器中导入需要加工的3D工件模型。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基本操作流程演示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生成刀具路径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选择合适的刀具和加工策略，生成刀具路径。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观察与分析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在仿真过程中，观察切削过程、切削力变化、切削温度等关键指标，并对仿真结果进行分析。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开始仿真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确认所有设置无误后，点击仿真控制模块中的“开始”按钮，启动数控加工仿真。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导出报告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仿真结束后，可将仿真结果导出为报告，以供进一步分析和存档。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基本操作流程演示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数控程序编辑与调试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包括程序名、程序号、机床参数设置等信息。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包括程序结束指令、返回参考点指令等。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由一系列加工指令组成，包括切削参数、刀具选择、切削液使用等。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数控程序结构分析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编辑技巧与规范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使用标准G代码和M代码进行编程，确保程序的可读性和通用性。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合理选择切削参数，保证加工质量和效率。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注意程序的格式和排版，便于阅读和修改。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在仿真软件中进行程序调试，检查程序的正确性和可行性。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逐步执行程序，观察刀具路径和加工过程，确保符合加工要求。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注意安全事项，避免在调试过程中发生碰撞或损坏机床。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根据调试结果修改程序，优化加工效果。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刀具路径规划与优化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https://d.book118.com/858012016042006034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2024-09-12T15:38:44.953</cp:lastPrinted>
  <dcterms:created xsi:type="dcterms:W3CDTF">2024-09-12T07:38:44Z</dcterms:created>
  <dcterms:modified xsi:type="dcterms:W3CDTF">2024-09-12T07:38:47Z</dcterms:modified>
</cp:coreProperties>
</file>