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B702F-0BC6-4A22-90C2-86E95E88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D0B91-C217-4D1B-B5BA-1B4E28A8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CF813-9102-49F4-8B28-94FABCAD1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68582-D46C-4469-A9CA-40298745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F96A3-E062-4702-A793-46820615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EAF88-BB1B-48B3-A6EB-5439EE578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AD4B0-66BC-4F57-8627-494E8E6A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3791B-9459-47FB-9471-E17B8241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4728B-A5C9-4C1C-9F06-B9D4AAF1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B0449-9C6A-48E9-8E9A-B22A11894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54126-1E3B-4772-8764-68718079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3007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轴类零件加工工艺过程培训课件-加工工艺参数的数据采集与分析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加工工艺参数概述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数据采集方法与设备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加工工艺参数优化策略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实际应用案例分享与讨论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加工工艺参数概述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93" r="265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7" r="319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48" r="335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在轴类零件加工过程中，影响加工质量和效率的各种工艺参数，如切削速度、进给量、切削深度等。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加工工艺参数定义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根据加工方式和加工要求的不同，加工工艺参数可分为切削参数、磨削参数、热处理参数等。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加工工艺参数分类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切削参数对切削力的影响最为显著，切削力的大小直接影响加工精度和刀具磨损。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250" r="29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切削参数和切削用量对切削热产生影响，切削热会导致工件变形和刀具磨损加速。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292" b="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加工工艺参数的选择直接影响加工精度，如进给量、切削深度等参数的选择不当会导致加工误差增大。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加工精度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78" r="2487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通过优化加工工艺参数，可以提高加工效率，降低生产成本。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提高加工效率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保证加工质量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延长刀具寿命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促进工艺创新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合理的加工工艺参数可以保证加工质量，提高产品合格率。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优化切削参数可以延长刀具使用寿命，减少刀具更换频率和成本。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对加工工艺参数的深入研究有助于推动工艺创新和技术进步，提高企业的核心竞争力。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数据采集方法与设备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25" r="29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位移传感器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力传感器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振动传感器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传感器类型及选择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用于测量轴类零件加工过程中的位移变化，常用类型有线性位移传感器和角度位移传感器。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用于监测加工过程中的温度变化，保证加工精度和防止热变形。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用于测量加工过程中的切削力、夹紧力等，是实现加工过程监控的重要手段。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用于监测加工过程中的振动情况，以评估机床状态和加工质量。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根据加工需求和机床结构，在关键部位布置传感器，以全面获取加工过程数据。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传感器布局设计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数据采集硬件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542" r="2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选用高性能的数据采集卡、信号调理器等硬件设备，确保数据采集的准确性和实时性。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开发专用的数据采集软件，实现数据的实时采集、存储和处理。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数据采集系统构建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按照设计要求，将传感器安装在机床相应部位，并确保安装牢固、可靠。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传感器安装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将传感器与数据采集系统连接，进行设备调试，确保数据采集系统正常运行。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设备连接与调试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在正式采集前，进行数据校验和测试，确保数据的准确性和可靠性。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数据校验与测试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消除数据间的量纲差异，使数据具有可比性。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将数据转换为适合分析的格式，如数值型、分类型等。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08" r="50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52" r="171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4441" r="244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提取轴类零件加工过程中的时域信号特征，如均值、方差、峰值等。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通过傅里叶变换等方法将时域信号转换为频域信号，提取频域特征。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结合时域和频域特征，提取更为全面的信号特征。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采用相关性分析、主成分分析等方法，选择对轴类零件加工过程影响显著的特征。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时域特征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频域特征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时频域特征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特征选择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https://d.book118.com/858013007012006030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2024-09-06T06:32:28.695</cp:lastPrinted>
  <dcterms:created xsi:type="dcterms:W3CDTF">2024-09-05T22:32:28Z</dcterms:created>
  <dcterms:modified xsi:type="dcterms:W3CDTF">2024-09-05T22:32:30Z</dcterms:modified>
</cp:coreProperties>
</file>