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DCAD74-4757-4532-B1DE-D431BD340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0B908F-E436-48CB-BDE9-B7CC7CFD6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0BDAC3-2A66-44FC-953C-DB6CB1687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6A166C-8C7F-4177-978B-73C022D89A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D9A3AC-EBE0-4CE9-A001-55228C422A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CB361D-1E17-4B3E-9A94-4DB9C0B93D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57BBCB-C114-4D14-B009-B4B5D7C36C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27A5FE-BCCB-4BD8-8EA3-33BDC3992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6D5709-E771-4831-8339-E5B8E8B7B8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4AEF6-CC53-4E02-BDCA-282BE8E6A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D9B1FD-2540-4AFF-9320-3EFAB28A46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14122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新材料科学与技术产业领域的知识产权保护与技术转让</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知识产权保护概述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知识产权保护策略与措施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技术转让机制与模式探讨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未来发展趋势预测与政策建议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知识产权保护概述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700" r="47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知识产权是指人们在智力创造活动中所形成的具有商业价值的独占性权利。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主要包括专利权、商标权、著作权、商业秘密等。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知识产权分类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知识产权定义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知识产权保护能够激励企业和个人进行技术创新，推动新材料科学与技术的发展。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激励创新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458" r="8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维护市场秩序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促进技术转移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958" r="11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知识产权保护有助于防止侵权行为，维护市场秩序和公平竞争。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知识产权保护能够确保技术转移过程中的权益分配，促进技术成果的转化和应用。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国内知识产权保护现状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近年来，我国在知识产权保护方面取得了显著进展，相关法律法规不断完善，执法力度不断加强。但仍存在一些问题，如侵权行为频发、维权成本高等。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国外知识产权保护现状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发达国家在知识产权保护方面具有较高的水平，相关法律法规和制度较为完善。同时，国际组织和多边协议也在推动全球范围内的知识产权保护合作。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94" r="215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国内外知识产权保护现状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新材料科学与技术产业现状分析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新材料产业已成为全球高新技术产业的重要组成部分，产业规模不断扩大，增长速度显著。</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583" r="145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产业规模持续扩大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新材料产业以技术创新为驱动力，不断推动产业升级和转型。</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创新驱动发展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各国政府纷纷出台相关政策，加大对新材料产业的扶持力度，推动产业快速发展。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政策支持力度加大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产业发展概况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先进制备技术</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包括纳米技术、薄膜技术、超高温超高压技术等，为新材料的制备提供了有力支持。</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材料复合技术</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通过不同材料的复合，实现材料性能的互补和优化，提高材料的综合性能。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材料基因组技术</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利用计算机模拟和大数据技术，加速新材料的研发和应用。</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关键技术与创新成果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458" r="4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知识产权保护重要性凸显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随着技术创新的加速，知识产权保护在新材料产业中的地位日益凸显，成为企业竞争的重要手段。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国际竞争日益激烈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发达国家在新材料领域具有明显的技术优势，发展中国家也在加快追赶步伐。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企业竞争加剧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新材料企业数量不断增加，企业间的竞争日益激烈，市场集中度逐渐提高。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市场竞争态势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知识产权保护策略与措施</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在新材料技术研发初期，尽早申请相关专利，以抢占技术制高点。</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早期申请策略</a:t>
            </a:r>
          </a:p>
        </p:txBody>
      </p:sp>
      <p:pic>
        <p:nvPicPr>
          <p:cNvPr id="5" name="Picture 5"/>
          <p:cNvPicPr>
            <a:picLocks noChangeAspect="1"/>
          </p:cNvPicPr>
          <p:nvPr/>
        </p:nvPicPr>
        <p:blipFill>
          <a:blip r:embed="rId2"/>
          <a:srcRect t="333" b="33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围绕核心技术，构建多层次、全方位的专利布局，形成专利壁垒。</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专利布局策略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深入挖掘技术创新点，提炼出具有申请价值的专利。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专利挖掘策略</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专利申请与布局策略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337" b="123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商标注册及品牌保护策略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商标注册策略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及时注册与新材料技术相关的商标，防止他人抢注。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品牌保护策略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通过商标、版权等手段，加强对品牌形象的维护和管理。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国际注册策略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根据新材料技术的国际市场需求，提前进行国际商标注册。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17" r="1641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保密协议策略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与员工、合作伙伴等签订保密协议，明确保密义务和违约责任。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物理保护措施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对涉及商业秘密的载体采取物理隔离、加密等保护措施。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内部管理策略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建立完善的商业秘密管理制度，加强内部保密教育和管理。</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商业秘密保护措施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https://d.book118.com/858014122007006036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2024-09-15T03:39:52.088</cp:lastPrinted>
  <dcterms:created xsi:type="dcterms:W3CDTF">2024-09-14T19:39:52Z</dcterms:created>
  <dcterms:modified xsi:type="dcterms:W3CDTF">2024-09-14T19:39:54Z</dcterms:modified>
</cp:coreProperties>
</file>