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AF22E-83B3-404C-AA01-1615CDF6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88805-1B15-4266-8FFE-543F2A5AF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B58CE-8AA0-48A8-BE4C-F30FFBFFC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5DCC7-3EE4-49FA-B008-74E22ED2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9F8E1-1BC3-4C3B-9F40-0297A791A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45328-02E3-448F-A9E6-5ADEA877B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5CE03-2C46-4FD9-A630-9266A5B4F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6662A-102A-4335-91B6-CFEA5810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90DAC-B521-4797-9D51-89B8BB85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712BE-E6FA-4E0B-A036-5D5B4C33D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EEB36-F8D8-4C41-882D-7F2919C0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413712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医药行业药品市场推广中的新媒体营销策略研究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医药行业药品市场概述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新媒体营销策略在医药行业药品市场中的应用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医药行业药品市场推广中的新媒体营销策略研究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新媒体营销策略在医药行业药品市场推广中的挑战与机遇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新媒体营销策略在医药行业药品市场推广中的案例分析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医药行业药品市场概述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68" b="3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高竞争性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高技术壁垒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政策敏感性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医药行业药品市场存在众多竞争者，产品同质化严重，市场竞争激烈。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医药行业药品市场对技术要求较高，需要具备专业的研发和生产能力。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医药行业药品市场受到政府严格监管，政策变化对市场影响较大。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医药行业药品市场的特点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医药行业药品市场的现状与趋势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随着人口老龄化、健康意识提高等因素影响，医药行业药品市场规模持续扩大。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随着医药技术的不断发展，创新药物逐渐成为市场主流，为行业发展带来新的机遇和挑战。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随着新媒体的兴起，药品营销模式趋向多元化，线上营销成为重要渠道。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创新药物成为主流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营销模式多元化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新媒体营销策略在医药行业药品市场中的应用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新媒体营销策略的定义与特点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通过数据分析实现精准的目标市场定位，提高营销效果。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新媒体平台允许消费者与品牌进行实时互动，提高用户参与度。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新媒体营销策略是指利用数字技术、互联网和移动设备等新兴媒体平台进行品牌推广、产品营销和客户关系管理的一种营销策略。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利用创意内容吸引用户，提升品牌形象和知名度。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提升患者教育水平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新媒体营销策略在医药行业药品市场中的作用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利用新媒体营销策略吸引潜在客户，提高销售业绩。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通过新媒体平台提供健康知识和产品信息，提高患者对药品的认知和使用效果。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通过新媒体平台传播品牌价值，提升品牌知名度和美誉度。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27" r="2392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提供权威信息、展示品牌形象，与消费者建立联系。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建立官方网站和社交媒体账号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创作与药品相关的有价值、有趣的内容，吸引用户关注和分享。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提高网站在搜索引擎中的排名，增加曝光率。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利用广告平台进行定向投放，扩大品牌知名度。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线上广告投放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新媒体营销策略在医药行业药品市场中的实施方式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医药行业药品市场推广中的新媒体营销策略研究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https://d.book118.com/858014137127006024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2024-09-01T04:53:05.184</cp:lastPrinted>
  <dcterms:created xsi:type="dcterms:W3CDTF">2024-08-31T20:53:05Z</dcterms:created>
  <dcterms:modified xsi:type="dcterms:W3CDTF">2024-08-31T20:53:06Z</dcterms:modified>
</cp:coreProperties>
</file>