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JIVAE+MS-UIGothic"/>
      <p:regular r:id="rId15"/>
    </p:embeddedFont>
    <p:embeddedFont>
      <p:font typeface="SRPFVI+FMUTBW+ArialMT"/>
      <p:regular r:id="rId16"/>
    </p:embeddedFont>
    <p:embeddedFont>
      <p:font typeface="LHMNAM+QWOVRQ+MicrosoftYaHei"/>
      <p:regular r:id="rId17"/>
    </p:embeddedFont>
    <p:embeddedFont>
      <p:font typeface="RRTMQV+MVQBIA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39EA-B3A7-4977-95E6-9496724D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098CC-EF1C-492A-A65D-46F16E55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201A-ED69-4380-8FD9-4FBE0652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A26CD-427E-47AD-90F6-51D7D227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CD144-1D9E-4583-A983-B4404278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2862C-E558-49BA-BD63-5D1CBC5F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617DC-B34C-4539-BB8E-1CD19C50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52A22-BEC1-483F-B251-94B37D95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E7C22-AB3C-4F5E-AAFC-22446AED6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EB876-FD4E-4A55-ADE1-56C3C542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68B2-CB38-4140-9314-F5198502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5023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226310" y="2809057"/>
            <a:ext cx="61531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57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龙</a:t>
            </a:r>
            <a:r>
              <a:rPr sz="5700">
                <a:solidFill>
                  <a:srgbClr val="00A5B2"/>
                </a:solidFill>
                <a:latin typeface="LJIVAE+MS-UIGothic"/>
                <a:cs typeface="LJIVAE+MS-UIGothic"/>
              </a:rPr>
              <a:t>上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LJIVAE+MS-UIGothic"/>
                <a:cs typeface="LJIVA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RPFVI+FMUTBW+ArialMT"/>
                <a:cs typeface="SRPFVI+FMUTBW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7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龙简</a:t>
            </a:r>
            <a:r>
              <a:rPr sz="2700">
                <a:solidFill>
                  <a:srgbClr val="00A5B2"/>
                </a:solidFill>
                <a:latin typeface="LJIVAE+MS-UIGothic"/>
                <a:cs typeface="LJIVA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LJIVAE+MS-UIGothic"/>
                <a:cs typeface="LJIVAE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LHMNAM+QWOVRQ+MicrosoftYaHei"/>
                <a:cs typeface="LHMNAM+QWOVRQ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RTMQV+MVQBIA+MicrosoftYaHei-Bold"/>
                <a:cs typeface="RRTMQV+MVQBI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龙简</a:t>
            </a: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龙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LJIVAE+MS-UIGothic"/>
                <a:cs typeface="LJIVAE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言文字游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玩家需按照一定的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，将一系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列的成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起来，形成一种特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通常的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是，下一个成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的第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一个字必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是上一个成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的最后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一个字，以此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推，形成一条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语链</a:t>
            </a:r>
            <a:r>
              <a:rPr sz="1350">
                <a:solidFill>
                  <a:srgbClr val="000000"/>
                </a:solidFill>
                <a:latin typeface="LJIVAE+MS-UIGothic"/>
                <a:cs typeface="LJIV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龙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史与文化背景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A5B2"/>
                </a:solidFill>
                <a:latin typeface="LJIVAE+MS-UIGothic"/>
                <a:cs typeface="LJIVAE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起源于中国古代，是一种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言游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，深受文人墨客的喜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。随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展，它逐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成了一种具有文化内涵和智力挑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的游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文化背景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戏蕴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含着丰富的中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文化，包括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史、文学、哲学、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等各个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域。通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，玩家可以了解到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多富有哲理的成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故事和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文化知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学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龙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的意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增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文化素养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可以深入了解中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化的内涵，增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文化自信心和民族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自豪感。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提高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言表达能力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，玩家可以学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到更多的成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，掌握其含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用法，从而提高自身的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言表达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锻炼</a:t>
            </a: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思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A5B2"/>
                </a:solidFill>
                <a:latin typeface="LJIVAE+MS-UIGothic"/>
                <a:cs typeface="LJIVAE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需要玩家快速思考、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想，有助于培养其思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能力、反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RTMQV+MVQBIA+MicrosoftYaHei-Bold"/>
                <a:cs typeface="RRTMQV+MVQBI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7860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龙规则</a:t>
            </a:r>
            <a:r>
              <a:rPr sz="3600">
                <a:solidFill>
                  <a:srgbClr val="00A5B2"/>
                </a:solidFill>
                <a:latin typeface="LJIVAE+MS-UIGothic"/>
                <a:cs typeface="LJIVAE+MS-UIGothic"/>
              </a:rPr>
              <a:t>与玩法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龙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玩家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有特定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律的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，下一位玩家需接上一个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的尾字，形成接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不能重复使用已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经说过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也不能使用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音代替。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未能接上或者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的玩家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被淘汰，最后留下来的玩家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获胜</a:t>
            </a:r>
            <a:r>
              <a:rPr sz="1500">
                <a:solidFill>
                  <a:srgbClr val="FFFFFF"/>
                </a:solidFill>
                <a:latin typeface="LJIVAE+MS-UIGothic"/>
                <a:cs typeface="LJIV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玩法与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RTMQV+MVQBIA+MicrosoftYaHei-Bold"/>
                <a:cs typeface="RRTMQV+MVQBI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RTMQV+MVQBIA+MicrosoftYaHei-Bold"/>
                <a:cs typeface="RRTMQV+MVQBI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RTMQV+MVQBIA+MicrosoftYaHei-Bold"/>
                <a:cs typeface="RRTMQV+MVQBI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单</a:t>
            </a:r>
            <a:r>
              <a:rPr sz="2000" spc="25">
                <a:solidFill>
                  <a:srgbClr val="00A5B2"/>
                </a:solidFill>
                <a:latin typeface="LJIVAE+MS-UIGothic"/>
                <a:cs typeface="LJIVAE+MS-UIGothic"/>
              </a:rPr>
              <a:t>人接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LJIVAE+MS-UIGothic"/>
                <a:cs typeface="LJIVAE+MS-UIGothic"/>
              </a:rPr>
              <a:t>主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00A5B2"/>
                </a:solidFill>
                <a:latin typeface="LJIVAE+MS-UIGothic"/>
                <a:cs typeface="LJIVAE+MS-UIGothic"/>
              </a:rPr>
              <a:t>接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玩家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行游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谁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内接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上的成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最多。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将玩家分成若干小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接上的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数量。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262633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定一个主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物、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植物、数字等，玩家需按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照主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题说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出相关成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JIVAE+MS-UIGothic"/>
                <a:cs typeface="LJIV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如何提高游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戏难</a:t>
            </a:r>
            <a:r>
              <a:rPr sz="3000">
                <a:solidFill>
                  <a:srgbClr val="00A5B2"/>
                </a:solidFill>
                <a:latin typeface="LJIVAE+MS-UIGothic"/>
                <a:cs typeface="LJIVAE+MS-UIGothic"/>
              </a:rPr>
              <a:t>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增加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惩罚</a:t>
            </a: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限制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限制尾字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增加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2000" spc="25">
                <a:solidFill>
                  <a:srgbClr val="FFFFFF"/>
                </a:solidFill>
                <a:latin typeface="LJIVAE+MS-UIGothic"/>
                <a:cs typeface="LJIVAE+MS-UIGothic"/>
              </a:rPr>
              <a:t>度等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未接上成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的玩家需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651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定下一个玩家需接上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的成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尾字必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包含上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一个玩家所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的尾字。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57665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置不同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度的成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语库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初学者可以从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简单级别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开始，逐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更高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级别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定每个玩家只有一定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时间进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行思考和回答。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182608"/>
            <a:ext cx="20627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惩罚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，如表演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目、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LJIVAE+MS-UIGothic"/>
                <a:cs typeface="LJIVA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https://d.book118.com/858015023066006046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LJIVAE+MS-UIGothic</vt:lpstr>
      <vt:lpstr>SimSun</vt:lpstr>
      <vt:lpstr>SRPFVI+FMUTBW+ArialMT</vt:lpstr>
      <vt:lpstr>Times New Roman</vt:lpstr>
      <vt:lpstr>LHMNAM+QWOVRQ+MicrosoftYaHei</vt:lpstr>
      <vt:lpstr>RRTMQV+MVQBIA+MicrosoftYaHei-Bold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2024-09-27T10:09:25.680</cp:lastPrinted>
  <dcterms:created xsi:type="dcterms:W3CDTF">2024-09-27T02:09:25Z</dcterms:created>
  <dcterms:modified xsi:type="dcterms:W3CDTF">2024-09-27T02:09:26Z</dcterms:modified>
</cp:coreProperties>
</file>