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B2DF5-6B90-4F3F-884E-43C0A4E12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F116A-4E4F-4379-9D99-53C4D7C27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9D784-5257-4915-8FB6-8CB408DF6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493C6-15C7-4338-9F42-6937D36FF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B74AD3-084E-4EFF-9500-0BF93E5EC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D67BC6-6CB9-429E-962F-783DE47EC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355C04-A588-45E4-BCAC-EB24E7BB7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04CE5-9368-4F07-A6A2-184D65626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7BB36-8860-48A7-A686-D3CF7551A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69B1A-ABB6-4CCA-8E6A-51ED678D1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8CAD1-A81C-4EEE-B698-F844A92BC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15067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珠宝和手表零售商培训研讨会应对竞争的市场发展策略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市场现状与竞争分析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价格策略与促销活动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渠道拓展与多元化销售策略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品牌形象塑造与传播途径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客户关系管理与服务提升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市场现状与竞争分析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珠宝和手表行业市场规模庞大，近年来保持稳定增长，预计未来几年将持续扩大。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333" r="19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珠宝和手表市场呈现多元化结构，包括高端奢侈品牌、中档品牌以及大众市场品牌。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消费者群体广泛，包括不同年龄、性别和收入层次的人群，需求多样化。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珠宝和手表行业市场概况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具有极高的品牌知名度和声誉，产品设计独特且工艺精湛，价格昂贵，主要面向高端消费者。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国际奢侈品牌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在国内市场拥有较高的知名度和市场份额，产品设计风格多样，价格相对较为亲民。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国内知名品牌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近年来涌现出的新兴品牌，注重创新和个性化设计，价格适中，受到年轻消费者的喜爱。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新兴品牌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消费者需求与购买行为变化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消费者对珠宝和手表的个性化需求日益增强，希望通过定制、设计等方式展现个人风格。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品质追求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消费者对珠宝和手表的品质要求越来越高，注重材质、工艺和细节等方面的表现。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购买渠道变化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随着互联网的发展，消费者越来越倾向于通过线上渠道了解和购买珠宝和手表产品。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珠宝和手表行业有一系列的标准和规范，对产品质量、生产工艺等方面有严格要求。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行业标准与规范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珠宝和手表设计涉及知识产权问题，相关法律法规对侵权行为有严格的惩罚措施。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珠宝和手表行业的税收政策对产品价格和市场竞争力有一定影响。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税收政策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行业法规及政策影响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产品策略与创新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通过独特的设计理念和创意，打造出具有辨识度和吸引力的珠宝和手表产品，以区别于竞争对手。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独特设计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提供个性化定制服务，根据客户需求量身定制珠宝和手表，满足消费者对独特性和个性化的追求。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独特设计与个性化定制服务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选择高质量的原材料，如钻石、宝石、贵金属等，确保产品的品质和价值。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建立完善的质量检测体系，确保每一件产品都符合高标准的质量要求，提升消费者信任度和品牌口碑。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材质选择与质量把控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严格质量把控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优质材质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采用环保材质，如可回收金属、人造宝石等，降低对环境的影响。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环保材质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在产品设计和生产过程中，注重节能减排，优化生产流程，降低能源消耗和废弃物排放。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环保理念在产品中的应用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时尚元素融合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紧密关注时尚潮流趋势，将流行元素融入产品设计，打造出时尚、前沿的珠宝和手表产品。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引领潮流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通过独特的设计理念和创意，引领时尚潮流，成为行业内的风向标和潮流引领者。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与时尚潮流的融合与引领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价格策略与促销活动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市场导向定价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根据市场需求和竞争对手的价格来制定价格策略，以保持竞争优势。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根据产品成本加上预期利润来确定价格，适用于成本相对稳定的产品。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根据产品提供的独特价值或品牌形象来设定价格，适用于高端奢侈品牌。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定价方法与技巧探讨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赠品促销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购买产品即可获得赠品，能激发消费者购买欲望，增强品牌好感度。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满减促销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满足一定消费金额后可享受减免优惠，能鼓励消费者增加购买量。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打折促销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通过直接降价或折扣来吸引消费者，短期内能提升销量，但需注意对品牌形象和长期利润的影响。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促销活动类型及实施效果评估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会员等级制度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根据消费金额或购买频次设定不同会员等级，提供差异化会员权益，提升客户忠诚度。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积分累积与兑换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允许会员通过消费累积积分，积分可用于兑换商品或折扣优惠，增加客户粘性。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会员制度及积分兑换方案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https://d.book118.com/858015067133006036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2024-09-16T10:15:29.774</cp:lastPrinted>
  <dcterms:created xsi:type="dcterms:W3CDTF">2024-09-16T02:15:29Z</dcterms:created>
  <dcterms:modified xsi:type="dcterms:W3CDTF">2024-09-16T02:15:32Z</dcterms:modified>
</cp:coreProperties>
</file>