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A303F3-CD80-4096-BE90-B28D6AD5E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BDC28D-5DAC-4887-8845-7806D02C76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DB7425-DF60-43C9-9487-118436C12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8793B0-35B1-4368-8D35-CD286B8AE8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1C3410-CEB4-44AC-B3B4-E0B8C32E45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D55C1F-89D7-4ADD-9924-70EC18CDC3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7621F3-BA88-4DFA-9AED-E787C30BD2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D85E3-C191-4E73-857C-471170EE2B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9B7A2A-FE14-4810-83FE-3B381EA326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88CE8-857D-462E-BE45-0F87D7AD7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474C6-DFF5-45EC-A72D-3C9F33714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151151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2023-12-30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玻璃行业2024年公司转型趋势分析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行业现状及发展趋势</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公司现状及核心竞争力分析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转型战略制定与实施计划</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产品创新与技术升级方向</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市场营销策略调整与优化</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组织变革与人才队伍建设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行业现状及发展趋势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玻璃行业是一个庞大的产业，涉及建筑、汽车、家居、电子等多个领域，市场规模巨大。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产业链结构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玻璃行业产业链包括原材料采购、生产制造、销售等环节，其中生产制造环节技术含量较高。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目前玻璃行业市场集中度逐渐提高，大型企业占据主导地位，中小企业面临较大的竞争压力。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玻璃行业现状概述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国内外市场差异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国内外玻璃市场在产品种类、品质要求、消费习惯等方面存在一定差异，例如国内建筑玻璃市场以普通浮法玻璃为主，而国外则更加注重高性能、环保型玻璃。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国内外市场动态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随着全球经济的复苏和新兴市场的发展，国内外玻璃市场需求持续增长，同时国内外企业也在积极拓展市场份额，加强技术研发和品牌建设。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944" b="944"/>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50" r="166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国家对于玻璃行业的发展给予了一定的政策支持，例如鼓励企业技术创新、推广节能环保型玻璃等。同时，也出台了一系列法规和标准，规范行业秩序，保障消费者权益。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政策法规概述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政策法规的实施对于玻璃行业的发展具有重要影响，例如环保政策的加强将促使企业加快环保型玻璃的研发和推广，而建筑安全标准的提高则将增加高性能玻璃的市场需求。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政策法规对行业的影响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绿色环保</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环保意识的提高将推动玻璃行业向更加绿色环保的方向发展，例如研发和推广废弃玻璃回收利用技术、降低生产过程中的能耗和排放等。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技术创新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随着科技的不断进步，玻璃行业将迎来更多的技术创新，例如智能玻璃、调光玻璃等新型产品的出现将改变人们的生活方式。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个性化定制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消费者对于个性化产品的需求将促使玻璃行业向个性化定制方向发展，例如提供不同规格、颜色、图案的玻璃产品以满足消费者的多样化需求。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208" r="122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833" r="16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公司现状及核心竞争力分析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成立时间：XXXX年</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员工数量：超过XX人</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市场覆盖：全国范围及部分海外市场</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公司名称：XX玻璃有限公司</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注册资本：XX亿元人民币</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主要产品：建筑玻璃、汽车玻璃、家居玻璃等</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公司基本情况介绍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组织架构与管理体系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组织架构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包括研发部、生产部、市场部、销售部、财务部等核心部门，各部门分工明确，协同高效。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管理体系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公司已通过ISO9001质量管理体系认证，实行严格的质量控制和管理流程，确保产品质量稳定可靠。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核心竞争力评估</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技术研发能力</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公司拥有专业的研发团队和先进的研发设备，不断推出具有自主知识产权的新产品和技术。</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营销网络</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公司已建立完善的营销网络和销售渠道，能够快速响应市场需求，提高市场占有率。</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品牌影响力</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公司在行业内具有较高的知名度和美誉度，品牌影响力较强。</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成本控制能力</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公司注重成本管理和控制，通过精细化管理和技术创新降低生产成本，提高盈利能力。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玻璃行业市场竞争日益激烈，公司需不断提高产品质量和服务水平以保持竞争优势。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市场竞争激烈</a:t>
            </a:r>
          </a:p>
        </p:txBody>
      </p:sp>
      <p:pic>
        <p:nvPicPr>
          <p:cNvPr id="5" name="Picture 5"/>
          <p:cNvPicPr>
            <a:picLocks noChangeAspect="1"/>
          </p:cNvPicPr>
          <p:nvPr/>
        </p:nvPicPr>
        <p:blipFill>
          <a:blip r:embed="rId2"/>
          <a:srcRect l="2667" r="2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玻璃生产所需原材料价格波动较大，对公司成本控制和盈利能力造成一定影响。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原材料价格波动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随着环保政策的不断收紧，公司需加大环保投入和治理力度，确保生产符合环保要求。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环保政策压力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存在问题和挑战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转型战略制定与实施计划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拓展市场份额</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积极开拓国内外市场，提高品牌知名度和市场占有率。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推动绿色发展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响应国家环保政策，推动绿色生产，降低能耗和排放，提高资源利用效率。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提升核心竞争力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通过技术创新、产品升级等手段，提高公司在玻璃行业的核心竞争力，实现可持续发展。</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明确转型目标和愿景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技术创新方案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加大科研投入，引进先进技术，提升产品质量和性能，满足市场需求。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营销策略方案</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制定针对不同市场的营销策略，加强品牌推广和销售渠道建设。</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绿色发展方案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引进环保技术和设备，优化生产流程，降低能耗和排放，提高资源利用效率。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制定可行性方案和实施路径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优化组织结构，引进高素质人才，提升员工技能和素质。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人力资源整合</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合理规划和使用资金，降低财务风险，提高资金使用效率。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财力资源整合</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优化生产布局和设备配置，提高生产效率和产品质量。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物力资源整合</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资源整合与优化配置策略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https://d.book118.com/858015115126006026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2024-09-04T08:00:57.723</cp:lastPrinted>
  <dcterms:created xsi:type="dcterms:W3CDTF">2024-09-04T00:00:57Z</dcterms:created>
  <dcterms:modified xsi:type="dcterms:W3CDTF">2024-09-04T00:00:59Z</dcterms:modified>
</cp:coreProperties>
</file>