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D6554-7CA3-49E6-9570-6880778A5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BFF70-7968-4061-8018-DC4F2BA7B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7E4EF-C55C-4DED-AE11-2EFFBF1CD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12D17-164B-4556-B81F-3F7CC631F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CDD04-2FFC-4EA3-AF01-32DD22A4B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D1611-72AE-4E60-9A62-99872DC7B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F75155-23C3-4AA1-9B79-7E896CD1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29790-93BC-4914-81A4-71FA67796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D1F4E-FAA0-4421-9917-442BBC406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789B7-4835-4DA3-8A8B-457298CF8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F1BA2-C25B-439E-AD4A-5989551A3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5124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华彩项目咨询建议书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咨询策略与建议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合作方式与费用预算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随着相关行业的快速发展，华彩项目所处的市场领域呈现出持续增长的趋势。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当前市场上，竞争对手众多，华彩项目需要明确自身定位，制定差异化战略。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政府对相关行业给予了一定的政策扶持，为华彩项目的发展提供了有利环境。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在中期内实现项目的稳定增长，提升品牌知名度和市场份额。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在长期内实现项目的可持续发展和行业领导地位的确立。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在短期内实现项目的快速启动和运营，确保项目按计划推进。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咨询需求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对华彩项目所处市场进行深入调研，了解市场需求、竞争态势和消费者行为。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制定华彩项目的整体发展战略，明确发展目标、路径和关键成功因素。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设计针对目标市场的营销策略和推广方案，提升品牌知名度和市场份额。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优化华彩项目的运营管理体系，提高项目执行效率和风险管理能力。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项目现状分析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华彩项目所处市场规模庞大，具有巨大的增长潜力。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消费者对华彩项目的需求呈现多样化、个性化趋势。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随着技术进步和消费者需求变化，华彩项目市场将朝着智能化、定制化方向发展。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目前市场上存在多个与华彩项目类似的竞争对手，它们具有不同的优势和特点。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当前市场竞争激烈，但华彩项目在某些方面仍具有竞争优势。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为了保持领先地位，华彩项目需要采取差异化竞争策略，注重产品品质和服务质量提升。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项目SWOT分析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华彩项目具有先进的技术支持、丰富的行业经验和良好的品牌口碑。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项目在某些方面存在不足，如市场推广力度不够、产品线不够丰富等。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随着市场变化和消费者需求升级，华彩项目有机会拓展新的业务领域和市场空间。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市场竞争日益激烈，政策法规变化可能对项目产生不利影响。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咨询策略与建议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明确项目目标，确保所有策略和建议围绕目标展开。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确立明确目标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进行市场调研，了解行业动态、市场需求和竞争对手情况。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根据项目目标和市场情况，制定具体的实施计划，包括时间表和资源分配。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通过品牌故事、形象塑造等方式提升品牌知名度和美誉度。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建立客户关系管理系统，提升客户满意度和忠诚度。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运用社交媒体、广告、公关等多种手段进行产品推广和营销。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鼓励产品创新，以满足不断变化的市场需求。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根据产品成本、市场需求和竞争对手情况制定合理的定价策略。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提供优质的售后服务和客户支持，提升客户满意度。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产品与服务策略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运营管理策略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优化业务流程，提高工作效率和降低成本。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打造高效、专业的团队，提升员工素质和工作积极性。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识别潜在风险，制定应对措施，确保项目顺利进行。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https://d.book118.com/858015124126006026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2024-09-04T08:00:59.155</cp:lastPrinted>
  <dcterms:created xsi:type="dcterms:W3CDTF">2024-09-04T00:00:59Z</dcterms:created>
  <dcterms:modified xsi:type="dcterms:W3CDTF">2024-09-04T00:01:01Z</dcterms:modified>
</cp:coreProperties>
</file>